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94" r:id="rId4"/>
  </p:sldMasterIdLst>
  <p:notesMasterIdLst>
    <p:notesMasterId r:id="rId21"/>
  </p:notesMasterIdLst>
  <p:sldIdLst>
    <p:sldId id="256" r:id="rId5"/>
    <p:sldId id="297" r:id="rId6"/>
    <p:sldId id="311" r:id="rId7"/>
    <p:sldId id="318" r:id="rId8"/>
    <p:sldId id="313" r:id="rId9"/>
    <p:sldId id="316" r:id="rId10"/>
    <p:sldId id="312" r:id="rId11"/>
    <p:sldId id="302" r:id="rId12"/>
    <p:sldId id="304" r:id="rId13"/>
    <p:sldId id="314" r:id="rId14"/>
    <p:sldId id="303" r:id="rId15"/>
    <p:sldId id="306" r:id="rId16"/>
    <p:sldId id="307" r:id="rId17"/>
    <p:sldId id="309" r:id="rId18"/>
    <p:sldId id="317" r:id="rId19"/>
    <p:sldId id="310" r:id="rId20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EE90"/>
    <a:srgbClr val="FFFFFF"/>
    <a:srgbClr val="87CEEB"/>
    <a:srgbClr val="E71321"/>
    <a:srgbClr val="222222"/>
    <a:srgbClr val="FF8F1C"/>
    <a:srgbClr val="FFBD00"/>
    <a:srgbClr val="AA1F2E"/>
    <a:srgbClr val="702F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9E0660-4B86-824F-3915-141336F74D3E}" v="113" dt="2024-10-05T05:19:32.356"/>
    <p1510:client id="{804A38B6-6431-7B5D-1089-1BD6142B8014}" v="1" dt="2024-10-07T00:00:26.057"/>
    <p1510:client id="{9B0805B4-174A-51F7-288C-16C6F034C132}" v="16" dt="2024-10-07T00:20:58.557"/>
    <p1510:client id="{B009F0C2-8624-2354-6EB3-2366BD1E6928}" v="678" dt="2024-10-05T05:05:29.03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82889-7A5A-A44E-8603-54445D67306E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A71848-3937-D84A-AA8E-2DF5B318F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629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Nav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71848-3937-D84A-AA8E-2DF5B318F0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5294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Mayank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71848-3937-D84A-AA8E-2DF5B318F0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21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a typeface="Calibri"/>
                <a:cs typeface="Calibri"/>
              </a:rPr>
              <a:t>Dionathan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71848-3937-D84A-AA8E-2DF5B318F0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990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Vinit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71848-3937-D84A-AA8E-2DF5B318F0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82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Mayank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71848-3937-D84A-AA8E-2DF5B318F0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8697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Mayank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71848-3937-D84A-AA8E-2DF5B318F0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729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Nav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71848-3937-D84A-AA8E-2DF5B318F0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305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a typeface="Calibri"/>
                <a:cs typeface="Calibri"/>
              </a:rPr>
              <a:t>Dionathan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71848-3937-D84A-AA8E-2DF5B318F0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125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Nav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71848-3937-D84A-AA8E-2DF5B318F0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31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Nav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71848-3937-D84A-AA8E-2DF5B318F0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a typeface="Calibri"/>
                <a:cs typeface="Calibri"/>
              </a:rPr>
              <a:t>Dionathan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71848-3937-D84A-AA8E-2DF5B318F0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29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Vinit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71848-3937-D84A-AA8E-2DF5B318F0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107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Mayank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71848-3937-D84A-AA8E-2DF5B318F0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53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a typeface="Calibri"/>
                <a:cs typeface="Calibri"/>
              </a:rPr>
              <a:t>Dionathan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71848-3937-D84A-AA8E-2DF5B318F0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24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Vinit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71848-3937-D84A-AA8E-2DF5B318F0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498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>
                <a:ea typeface="Calibri"/>
                <a:cs typeface="Calibri"/>
              </a:rPr>
              <a:t>Vinit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71848-3937-D84A-AA8E-2DF5B318F0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803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Styles in PowerPoi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NorQuest College crest">
            <a:extLst>
              <a:ext uri="{FF2B5EF4-FFF2-40B4-BE49-F238E27FC236}">
                <a16:creationId xmlns:a16="http://schemas.microsoft.com/office/drawing/2014/main" id="{385E69C0-65DA-0C46-9C78-7B921DED25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499" y="239937"/>
            <a:ext cx="444500" cy="508000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50EDBF1-1607-D741-E01F-A2A56C465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8ED657-9D17-3AA1-A0BE-2A4E096901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2286000"/>
            <a:ext cx="10515600" cy="4114800"/>
          </a:xfrm>
          <a:prstGeom prst="rect">
            <a:avLst/>
          </a:prstGeo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4200" b="1" i="0">
                <a:solidFill>
                  <a:schemeClr val="tx1"/>
                </a:solidFill>
                <a:latin typeface="Work Sans ExtraBold" pitchFamily="2" charset="77"/>
              </a:defRPr>
            </a:lvl1pPr>
            <a:lvl2pPr marL="11113" indent="0" algn="l">
              <a:buFont typeface="Arial" panose="020B0604020202020204" pitchFamily="34" charset="0"/>
              <a:buNone/>
              <a:tabLst/>
              <a:defRPr sz="3250" b="1" i="0">
                <a:solidFill>
                  <a:schemeClr val="tx1"/>
                </a:solidFill>
                <a:latin typeface="Work Sans" pitchFamily="2" charset="77"/>
              </a:defRPr>
            </a:lvl2pPr>
            <a:lvl3pPr marL="9525" indent="0" algn="l">
              <a:buFont typeface="Arial" panose="020B0604020202020204" pitchFamily="34" charset="0"/>
              <a:buNone/>
              <a:tabLst/>
              <a:defRPr sz="2400" b="1" i="0">
                <a:solidFill>
                  <a:schemeClr val="tx1"/>
                </a:solidFill>
                <a:latin typeface="Work Sans SemiBold" pitchFamily="2" charset="77"/>
              </a:defRPr>
            </a:lvl3pPr>
            <a:lvl4pPr marL="9525" indent="0" algn="l">
              <a:buFont typeface="Arial" panose="020B0604020202020204" pitchFamily="34" charset="0"/>
              <a:buNone/>
              <a:tabLst/>
              <a:defRPr>
                <a:solidFill>
                  <a:schemeClr val="tx1"/>
                </a:solidFill>
                <a:latin typeface="Work Sans" pitchFamily="2" charset="77"/>
              </a:defRPr>
            </a:lvl4pPr>
            <a:lvl5pPr marL="9525" indent="0" algn="l">
              <a:buFont typeface="Arial" panose="020B0604020202020204" pitchFamily="34" charset="0"/>
              <a:buNone/>
              <a:tabLst/>
              <a:defRPr>
                <a:solidFill>
                  <a:schemeClr val="tx1"/>
                </a:solidFill>
                <a:latin typeface="Work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302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>
            <a:extLst>
              <a:ext uri="{FF2B5EF4-FFF2-40B4-BE49-F238E27FC236}">
                <a16:creationId xmlns:a16="http://schemas.microsoft.com/office/drawing/2014/main" id="{92A6149E-A25F-ED00-1FB1-1B08AA4BEFD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6431912" y="6346921"/>
            <a:ext cx="5423832" cy="342900"/>
          </a:xfrm>
          <a:prstGeom prst="rect">
            <a:avLst/>
          </a:prstGeom>
        </p:spPr>
        <p:txBody>
          <a:bodyPr lIns="0" tIns="0" rIns="0" bIns="0" anchor="t"/>
          <a:lstStyle>
            <a:lvl1pPr algn="r"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defRPr>
            </a:lvl1pPr>
          </a:lstStyle>
          <a:p>
            <a:r>
              <a:rPr lang="en-CA"/>
              <a:t>Optional</a:t>
            </a:r>
            <a:r>
              <a:rPr lang="en-CA" spc="-45"/>
              <a:t> </a:t>
            </a:r>
            <a:r>
              <a:rPr lang="en-CA"/>
              <a:t>footer</a:t>
            </a:r>
            <a:r>
              <a:rPr lang="en-CA" spc="-30"/>
              <a:t> </a:t>
            </a:r>
            <a:r>
              <a:rPr lang="en-CA" spc="-25"/>
              <a:t>information</a:t>
            </a:r>
            <a:r>
              <a:rPr lang="en-CA" spc="-325"/>
              <a:t> </a:t>
            </a:r>
            <a:r>
              <a:rPr lang="en-CA"/>
              <a:t>|</a:t>
            </a:r>
            <a:r>
              <a:rPr lang="en-CA" spc="-30"/>
              <a:t> </a:t>
            </a:r>
            <a:fld id="{81D60167-4931-47E6-BA6A-407CBD079E47}" type="slidenum">
              <a:rPr spc="-25" smtClean="0"/>
              <a:pPr/>
              <a:t>‹#›</a:t>
            </a:fld>
            <a:endParaRPr spc="-25"/>
          </a:p>
        </p:txBody>
      </p:sp>
      <p:pic>
        <p:nvPicPr>
          <p:cNvPr id="18" name="Picture 17" descr="NorQuest College crest">
            <a:extLst>
              <a:ext uri="{FF2B5EF4-FFF2-40B4-BE49-F238E27FC236}">
                <a16:creationId xmlns:a16="http://schemas.microsoft.com/office/drawing/2014/main" id="{385E69C0-65DA-0C46-9C78-7B921DED25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499" y="239937"/>
            <a:ext cx="444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56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White Two Column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7F3E351-2E4F-A841-A8F5-54893E31D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037" y="-4763"/>
            <a:ext cx="6096000" cy="6858000"/>
          </a:xfrm>
          <a:prstGeom prst="rect">
            <a:avLst/>
          </a:prstGeom>
          <a:solidFill>
            <a:srgbClr val="AA1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37654E-3572-1141-86CF-D0FE5A47E1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048000"/>
            <a:ext cx="4495800" cy="1676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000" baseline="0">
                <a:solidFill>
                  <a:schemeClr val="bg1"/>
                </a:solidFill>
                <a:latin typeface="WorkSans-ExtraBold" pitchFamily="2" charset="77"/>
              </a:defRPr>
            </a:lvl1pPr>
          </a:lstStyle>
          <a:p>
            <a:pPr lvl="0"/>
            <a:r>
              <a:rPr lang="en-US"/>
              <a:t>Header 1 text goes here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8603C66D-DD2E-BB4D-93F8-4C85F2E4AAA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8200" y="4953000"/>
            <a:ext cx="4495800" cy="4610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Work Sans SemiBold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Supporting text goes here</a:t>
            </a:r>
          </a:p>
        </p:txBody>
      </p:sp>
      <p:sp>
        <p:nvSpPr>
          <p:cNvPr id="9" name="Holder 2">
            <a:extLst>
              <a:ext uri="{FF2B5EF4-FFF2-40B4-BE49-F238E27FC236}">
                <a16:creationId xmlns:a16="http://schemas.microsoft.com/office/drawing/2014/main" id="{2BDC035A-CB75-D942-9296-D5F83E608D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7050" y="1094179"/>
            <a:ext cx="3850926" cy="689911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4200" b="1" i="0" baseline="0">
                <a:solidFill>
                  <a:schemeClr val="tx1"/>
                </a:solidFill>
                <a:latin typeface="WorkSans-ExtraBold"/>
                <a:cs typeface="WorkSans-ExtraBold"/>
              </a:defRPr>
            </a:lvl1pPr>
          </a:lstStyle>
          <a:p>
            <a:r>
              <a:rPr lang="en-US"/>
              <a:t>Header 2</a:t>
            </a:r>
            <a:br>
              <a:rPr lang="en-US"/>
            </a:br>
            <a:endParaRPr/>
          </a:p>
        </p:txBody>
      </p:sp>
      <p:sp>
        <p:nvSpPr>
          <p:cNvPr id="8" name="Holder 3">
            <a:extLst>
              <a:ext uri="{FF2B5EF4-FFF2-40B4-BE49-F238E27FC236}">
                <a16:creationId xmlns:a16="http://schemas.microsoft.com/office/drawing/2014/main" id="{B93665B2-8D51-674B-BF9D-773C45827C39}"/>
              </a:ext>
            </a:extLst>
          </p:cNvPr>
          <p:cNvSpPr>
            <a:spLocks noGrp="1"/>
          </p:cNvSpPr>
          <p:nvPr>
            <p:ph type="subTitle" idx="4" hasCustomPrompt="1"/>
          </p:nvPr>
        </p:nvSpPr>
        <p:spPr>
          <a:xfrm>
            <a:off x="6887050" y="1784090"/>
            <a:ext cx="4466750" cy="385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32000"/>
              </a:lnSpc>
              <a:buNone/>
              <a:defRPr sz="2400" b="0" i="0" baseline="0">
                <a:solidFill>
                  <a:schemeClr val="tx1"/>
                </a:solidFill>
                <a:latin typeface="Work Sans" pitchFamily="2" charset="77"/>
                <a:cs typeface="Work Sans" pitchFamily="2" charset="77"/>
              </a:defRPr>
            </a:lvl1pPr>
          </a:lstStyle>
          <a:p>
            <a:pPr marL="12700" marR="5080">
              <a:lnSpc>
                <a:spcPct val="131900"/>
              </a:lnSpc>
              <a:spcBef>
                <a:spcPts val="880"/>
              </a:spcBef>
            </a:pP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Body</a:t>
            </a:r>
            <a:r>
              <a:rPr lang="en-CA" sz="2400" spc="-8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copy</a:t>
            </a:r>
            <a:r>
              <a:rPr lang="en-CA" sz="2400" spc="-6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0">
                <a:solidFill>
                  <a:srgbClr val="212121"/>
                </a:solidFill>
                <a:latin typeface="Work Sans"/>
                <a:cs typeface="Work Sans"/>
              </a:rPr>
              <a:t>goes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here</a:t>
            </a:r>
            <a:r>
              <a:rPr lang="en-CA" sz="2400" spc="-8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sint</a:t>
            </a:r>
            <a:r>
              <a:rPr lang="en-CA" sz="2400" spc="-8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et</a:t>
            </a:r>
            <a:r>
              <a:rPr lang="en-CA" sz="2400" spc="-7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faciis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estem</a:t>
            </a:r>
            <a:r>
              <a:rPr lang="en-CA" sz="2400" spc="-6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cor</a:t>
            </a:r>
            <a:r>
              <a:rPr lang="en-CA" sz="2400" spc="-5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ma</a:t>
            </a:r>
            <a:r>
              <a:rPr lang="en-CA" sz="2400" spc="-4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as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auda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dolum</a:t>
            </a:r>
            <a:r>
              <a:rPr lang="en-CA" sz="2400" spc="-9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sequod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mollatem</a:t>
            </a:r>
            <a:r>
              <a:rPr lang="en-CA" sz="2400" spc="-10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35" err="1">
                <a:solidFill>
                  <a:srgbClr val="212121"/>
                </a:solidFill>
                <a:latin typeface="Work Sans"/>
                <a:cs typeface="Work Sans"/>
              </a:rPr>
              <a:t>quam</a:t>
            </a:r>
            <a:r>
              <a:rPr lang="en-CA" sz="2400" spc="-3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faciis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estem</a:t>
            </a:r>
            <a:r>
              <a:rPr lang="en-CA" sz="2400" spc="-6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cor</a:t>
            </a:r>
            <a:r>
              <a:rPr lang="en-CA" sz="2400" spc="-5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ma</a:t>
            </a:r>
            <a:r>
              <a:rPr lang="en-CA" sz="2400" spc="-4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as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auda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dolum</a:t>
            </a:r>
            <a:r>
              <a:rPr lang="en-CA" sz="2400" spc="-9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sequod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mollatem</a:t>
            </a:r>
            <a:r>
              <a:rPr lang="en-CA" sz="2400" spc="-10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35" err="1">
                <a:solidFill>
                  <a:srgbClr val="212121"/>
                </a:solidFill>
                <a:latin typeface="Work Sans"/>
                <a:cs typeface="Work Sans"/>
              </a:rPr>
              <a:t>quam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faciis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estem</a:t>
            </a:r>
            <a:r>
              <a:rPr lang="en-CA" sz="2400" spc="-6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cor</a:t>
            </a:r>
            <a:r>
              <a:rPr lang="en-CA" sz="2400" spc="-5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ma</a:t>
            </a:r>
            <a:r>
              <a:rPr lang="en-CA" sz="2400" spc="-4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as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auda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dolum</a:t>
            </a:r>
            <a:r>
              <a:rPr lang="en-CA" sz="2400" spc="-9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sequod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mollatem</a:t>
            </a:r>
            <a:r>
              <a:rPr lang="en-CA" sz="2400" spc="-10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35" err="1">
                <a:solidFill>
                  <a:srgbClr val="212121"/>
                </a:solidFill>
                <a:latin typeface="Work Sans"/>
                <a:cs typeface="Work Sans"/>
              </a:rPr>
              <a:t>quam</a:t>
            </a:r>
            <a:endParaRPr lang="en-CA" sz="2400">
              <a:latin typeface="Work Sans"/>
              <a:cs typeface="Work Sans"/>
            </a:endParaRPr>
          </a:p>
        </p:txBody>
      </p:sp>
      <p:sp>
        <p:nvSpPr>
          <p:cNvPr id="12" name="Holder 4">
            <a:extLst>
              <a:ext uri="{FF2B5EF4-FFF2-40B4-BE49-F238E27FC236}">
                <a16:creationId xmlns:a16="http://schemas.microsoft.com/office/drawing/2014/main" id="{2512FE59-88FF-DC48-4E8B-E4EF6AB257F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6431912" y="6346921"/>
            <a:ext cx="5423832" cy="342900"/>
          </a:xfrm>
          <a:prstGeom prst="rect">
            <a:avLst/>
          </a:prstGeom>
        </p:spPr>
        <p:txBody>
          <a:bodyPr lIns="0" tIns="0" rIns="0" bIns="0" anchor="t"/>
          <a:lstStyle>
            <a:lvl1pPr algn="r"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defRPr>
            </a:lvl1pPr>
          </a:lstStyle>
          <a:p>
            <a:r>
              <a:rPr lang="en-CA"/>
              <a:t>Optional</a:t>
            </a:r>
            <a:r>
              <a:rPr lang="en-CA" spc="-45"/>
              <a:t> </a:t>
            </a:r>
            <a:r>
              <a:rPr lang="en-CA"/>
              <a:t>footer</a:t>
            </a:r>
            <a:r>
              <a:rPr lang="en-CA" spc="-30"/>
              <a:t> </a:t>
            </a:r>
            <a:r>
              <a:rPr lang="en-CA" spc="-25"/>
              <a:t>information</a:t>
            </a:r>
            <a:r>
              <a:rPr lang="en-CA" spc="-325"/>
              <a:t> </a:t>
            </a:r>
            <a:r>
              <a:rPr lang="en-CA"/>
              <a:t>|</a:t>
            </a:r>
            <a:r>
              <a:rPr lang="en-CA" spc="-30"/>
              <a:t> </a:t>
            </a:r>
            <a:fld id="{81D60167-4931-47E6-BA6A-407CBD079E47}" type="slidenum">
              <a:rPr spc="-25" smtClean="0"/>
              <a:pPr/>
              <a:t>‹#›</a:t>
            </a:fld>
            <a:endParaRPr spc="-25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1C44C83D-99A4-8B45-AFB7-01CB5E603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53800" y="6096000"/>
            <a:ext cx="972000" cy="95250"/>
          </a:xfrm>
          <a:custGeom>
            <a:avLst/>
            <a:gdLst/>
            <a:ahLst/>
            <a:cxnLst/>
            <a:rect l="l" t="t" r="r" b="b"/>
            <a:pathLst>
              <a:path w="5903595" h="95250">
                <a:moveTo>
                  <a:pt x="0" y="95250"/>
                </a:moveTo>
                <a:lnTo>
                  <a:pt x="5903032" y="95250"/>
                </a:lnTo>
                <a:lnTo>
                  <a:pt x="5903032" y="0"/>
                </a:lnTo>
                <a:lnTo>
                  <a:pt x="0" y="0"/>
                </a:lnTo>
                <a:lnTo>
                  <a:pt x="0" y="95250"/>
                </a:lnTo>
                <a:close/>
              </a:path>
            </a:pathLst>
          </a:custGeom>
          <a:solidFill>
            <a:srgbClr val="E61E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F351D2DD-32EF-B74C-8352-E95658BCB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4966877">
            <a:off x="-3940645" y="-3225750"/>
            <a:ext cx="5652770" cy="5217160"/>
          </a:xfrm>
          <a:custGeom>
            <a:avLst/>
            <a:gdLst/>
            <a:ahLst/>
            <a:cxnLst/>
            <a:rect l="l" t="t" r="r" b="b"/>
            <a:pathLst>
              <a:path w="5652770" h="5217160">
                <a:moveTo>
                  <a:pt x="5652211" y="58552"/>
                </a:moveTo>
                <a:lnTo>
                  <a:pt x="5600615" y="51024"/>
                </a:lnTo>
                <a:lnTo>
                  <a:pt x="5549014" y="44021"/>
                </a:lnTo>
                <a:lnTo>
                  <a:pt x="5497412" y="37542"/>
                </a:lnTo>
                <a:lnTo>
                  <a:pt x="5445813" y="31584"/>
                </a:lnTo>
                <a:lnTo>
                  <a:pt x="5394223" y="26146"/>
                </a:lnTo>
                <a:lnTo>
                  <a:pt x="5342647" y="21227"/>
                </a:lnTo>
                <a:lnTo>
                  <a:pt x="5291090" y="16824"/>
                </a:lnTo>
                <a:lnTo>
                  <a:pt x="5239557" y="12937"/>
                </a:lnTo>
                <a:lnTo>
                  <a:pt x="5188052" y="9562"/>
                </a:lnTo>
                <a:lnTo>
                  <a:pt x="5136581" y="6699"/>
                </a:lnTo>
                <a:lnTo>
                  <a:pt x="5085148" y="4346"/>
                </a:lnTo>
                <a:lnTo>
                  <a:pt x="5033759" y="2502"/>
                </a:lnTo>
                <a:lnTo>
                  <a:pt x="4982418" y="1163"/>
                </a:lnTo>
                <a:lnTo>
                  <a:pt x="4931131" y="330"/>
                </a:lnTo>
                <a:lnTo>
                  <a:pt x="4879903" y="0"/>
                </a:lnTo>
                <a:lnTo>
                  <a:pt x="4828737" y="171"/>
                </a:lnTo>
                <a:lnTo>
                  <a:pt x="4777640" y="841"/>
                </a:lnTo>
                <a:lnTo>
                  <a:pt x="4726616" y="2010"/>
                </a:lnTo>
                <a:lnTo>
                  <a:pt x="4675671" y="3675"/>
                </a:lnTo>
                <a:lnTo>
                  <a:pt x="4624809" y="5835"/>
                </a:lnTo>
                <a:lnTo>
                  <a:pt x="4574035" y="8488"/>
                </a:lnTo>
                <a:lnTo>
                  <a:pt x="4523354" y="11632"/>
                </a:lnTo>
                <a:lnTo>
                  <a:pt x="4472771" y="15266"/>
                </a:lnTo>
                <a:lnTo>
                  <a:pt x="4422291" y="19387"/>
                </a:lnTo>
                <a:lnTo>
                  <a:pt x="4371919" y="23995"/>
                </a:lnTo>
                <a:lnTo>
                  <a:pt x="4321660" y="29087"/>
                </a:lnTo>
                <a:lnTo>
                  <a:pt x="4271519" y="34662"/>
                </a:lnTo>
                <a:lnTo>
                  <a:pt x="4221501" y="40718"/>
                </a:lnTo>
                <a:lnTo>
                  <a:pt x="4171611" y="47253"/>
                </a:lnTo>
                <a:lnTo>
                  <a:pt x="4121853" y="54266"/>
                </a:lnTo>
                <a:lnTo>
                  <a:pt x="4072234" y="61756"/>
                </a:lnTo>
                <a:lnTo>
                  <a:pt x="4022757" y="69719"/>
                </a:lnTo>
                <a:lnTo>
                  <a:pt x="3973427" y="78155"/>
                </a:lnTo>
                <a:lnTo>
                  <a:pt x="3924250" y="87062"/>
                </a:lnTo>
                <a:lnTo>
                  <a:pt x="3875231" y="96438"/>
                </a:lnTo>
                <a:lnTo>
                  <a:pt x="3826375" y="106282"/>
                </a:lnTo>
                <a:lnTo>
                  <a:pt x="3777686" y="116592"/>
                </a:lnTo>
                <a:lnTo>
                  <a:pt x="3729169" y="127366"/>
                </a:lnTo>
                <a:lnTo>
                  <a:pt x="3680830" y="138602"/>
                </a:lnTo>
                <a:lnTo>
                  <a:pt x="3632673" y="150299"/>
                </a:lnTo>
                <a:lnTo>
                  <a:pt x="3584703" y="162455"/>
                </a:lnTo>
                <a:lnTo>
                  <a:pt x="3536926" y="175069"/>
                </a:lnTo>
                <a:lnTo>
                  <a:pt x="3489346" y="188138"/>
                </a:lnTo>
                <a:lnTo>
                  <a:pt x="3441968" y="201661"/>
                </a:lnTo>
                <a:lnTo>
                  <a:pt x="3394798" y="215637"/>
                </a:lnTo>
                <a:lnTo>
                  <a:pt x="3347839" y="230063"/>
                </a:lnTo>
                <a:lnTo>
                  <a:pt x="3301098" y="244938"/>
                </a:lnTo>
                <a:lnTo>
                  <a:pt x="3254579" y="260260"/>
                </a:lnTo>
                <a:lnTo>
                  <a:pt x="3208286" y="276028"/>
                </a:lnTo>
                <a:lnTo>
                  <a:pt x="3162226" y="292240"/>
                </a:lnTo>
                <a:lnTo>
                  <a:pt x="3116403" y="308893"/>
                </a:lnTo>
                <a:lnTo>
                  <a:pt x="3070821" y="325988"/>
                </a:lnTo>
                <a:lnTo>
                  <a:pt x="3025486" y="343521"/>
                </a:lnTo>
                <a:lnTo>
                  <a:pt x="2980403" y="361491"/>
                </a:lnTo>
                <a:lnTo>
                  <a:pt x="2935577" y="379896"/>
                </a:lnTo>
                <a:lnTo>
                  <a:pt x="2891013" y="398735"/>
                </a:lnTo>
                <a:lnTo>
                  <a:pt x="2846715" y="418006"/>
                </a:lnTo>
                <a:lnTo>
                  <a:pt x="2802689" y="437708"/>
                </a:lnTo>
                <a:lnTo>
                  <a:pt x="2758939" y="457838"/>
                </a:lnTo>
                <a:lnTo>
                  <a:pt x="2715471" y="478394"/>
                </a:lnTo>
                <a:lnTo>
                  <a:pt x="2672290" y="499377"/>
                </a:lnTo>
                <a:lnTo>
                  <a:pt x="2629399" y="520782"/>
                </a:lnTo>
                <a:lnTo>
                  <a:pt x="2586806" y="542610"/>
                </a:lnTo>
                <a:lnTo>
                  <a:pt x="2544514" y="564857"/>
                </a:lnTo>
                <a:lnTo>
                  <a:pt x="2502528" y="587523"/>
                </a:lnTo>
                <a:lnTo>
                  <a:pt x="2460853" y="610606"/>
                </a:lnTo>
                <a:lnTo>
                  <a:pt x="2419495" y="634103"/>
                </a:lnTo>
                <a:lnTo>
                  <a:pt x="2378457" y="658015"/>
                </a:lnTo>
                <a:lnTo>
                  <a:pt x="2337747" y="682337"/>
                </a:lnTo>
                <a:lnTo>
                  <a:pt x="2297367" y="707070"/>
                </a:lnTo>
                <a:lnTo>
                  <a:pt x="2257323" y="732211"/>
                </a:lnTo>
                <a:lnTo>
                  <a:pt x="2214858" y="759566"/>
                </a:lnTo>
                <a:lnTo>
                  <a:pt x="2172765" y="787434"/>
                </a:lnTo>
                <a:lnTo>
                  <a:pt x="2131045" y="815813"/>
                </a:lnTo>
                <a:lnTo>
                  <a:pt x="2089702" y="844698"/>
                </a:lnTo>
                <a:lnTo>
                  <a:pt x="2048739" y="874088"/>
                </a:lnTo>
                <a:lnTo>
                  <a:pt x="2008157" y="903979"/>
                </a:lnTo>
                <a:lnTo>
                  <a:pt x="1967960" y="934370"/>
                </a:lnTo>
                <a:lnTo>
                  <a:pt x="1928151" y="965257"/>
                </a:lnTo>
                <a:lnTo>
                  <a:pt x="1888731" y="996637"/>
                </a:lnTo>
                <a:lnTo>
                  <a:pt x="1849704" y="1028508"/>
                </a:lnTo>
                <a:lnTo>
                  <a:pt x="1811073" y="1060866"/>
                </a:lnTo>
                <a:lnTo>
                  <a:pt x="1772839" y="1093710"/>
                </a:lnTo>
                <a:lnTo>
                  <a:pt x="1735006" y="1127036"/>
                </a:lnTo>
                <a:lnTo>
                  <a:pt x="1697576" y="1160842"/>
                </a:lnTo>
                <a:lnTo>
                  <a:pt x="1660552" y="1195125"/>
                </a:lnTo>
                <a:lnTo>
                  <a:pt x="1623937" y="1229881"/>
                </a:lnTo>
                <a:lnTo>
                  <a:pt x="1587733" y="1265109"/>
                </a:lnTo>
                <a:lnTo>
                  <a:pt x="1551943" y="1300806"/>
                </a:lnTo>
                <a:lnTo>
                  <a:pt x="1516569" y="1336968"/>
                </a:lnTo>
                <a:lnTo>
                  <a:pt x="1481615" y="1373593"/>
                </a:lnTo>
                <a:lnTo>
                  <a:pt x="1447083" y="1410679"/>
                </a:lnTo>
                <a:lnTo>
                  <a:pt x="1412975" y="1448222"/>
                </a:lnTo>
                <a:lnTo>
                  <a:pt x="1379294" y="1486220"/>
                </a:lnTo>
                <a:lnTo>
                  <a:pt x="1346044" y="1524669"/>
                </a:lnTo>
                <a:lnTo>
                  <a:pt x="1313226" y="1563568"/>
                </a:lnTo>
                <a:lnTo>
                  <a:pt x="1280843" y="1602913"/>
                </a:lnTo>
                <a:lnTo>
                  <a:pt x="1248898" y="1642702"/>
                </a:lnTo>
                <a:lnTo>
                  <a:pt x="1217393" y="1682932"/>
                </a:lnTo>
                <a:lnTo>
                  <a:pt x="1186332" y="1723600"/>
                </a:lnTo>
                <a:lnTo>
                  <a:pt x="1155717" y="1764703"/>
                </a:lnTo>
                <a:lnTo>
                  <a:pt x="1125550" y="1806239"/>
                </a:lnTo>
                <a:lnTo>
                  <a:pt x="1095834" y="1848205"/>
                </a:lnTo>
                <a:lnTo>
                  <a:pt x="1066573" y="1890598"/>
                </a:lnTo>
                <a:lnTo>
                  <a:pt x="1037767" y="1933415"/>
                </a:lnTo>
                <a:lnTo>
                  <a:pt x="1011802" y="1973320"/>
                </a:lnTo>
                <a:lnTo>
                  <a:pt x="986305" y="2014126"/>
                </a:lnTo>
                <a:lnTo>
                  <a:pt x="961273" y="2055794"/>
                </a:lnTo>
                <a:lnTo>
                  <a:pt x="936702" y="2098284"/>
                </a:lnTo>
                <a:lnTo>
                  <a:pt x="912586" y="2141554"/>
                </a:lnTo>
                <a:lnTo>
                  <a:pt x="888921" y="2185565"/>
                </a:lnTo>
                <a:lnTo>
                  <a:pt x="865702" y="2230277"/>
                </a:lnTo>
                <a:lnTo>
                  <a:pt x="842926" y="2275649"/>
                </a:lnTo>
                <a:lnTo>
                  <a:pt x="820587" y="2321641"/>
                </a:lnTo>
                <a:lnTo>
                  <a:pt x="798681" y="2368212"/>
                </a:lnTo>
                <a:lnTo>
                  <a:pt x="777203" y="2415322"/>
                </a:lnTo>
                <a:lnTo>
                  <a:pt x="756149" y="2462932"/>
                </a:lnTo>
                <a:lnTo>
                  <a:pt x="735514" y="2511000"/>
                </a:lnTo>
                <a:lnTo>
                  <a:pt x="715295" y="2559487"/>
                </a:lnTo>
                <a:lnTo>
                  <a:pt x="695485" y="2608352"/>
                </a:lnTo>
                <a:lnTo>
                  <a:pt x="676081" y="2657555"/>
                </a:lnTo>
                <a:lnTo>
                  <a:pt x="657078" y="2707055"/>
                </a:lnTo>
                <a:lnTo>
                  <a:pt x="638472" y="2756813"/>
                </a:lnTo>
                <a:lnTo>
                  <a:pt x="620258" y="2806787"/>
                </a:lnTo>
                <a:lnTo>
                  <a:pt x="602431" y="2856938"/>
                </a:lnTo>
                <a:lnTo>
                  <a:pt x="584987" y="2907226"/>
                </a:lnTo>
                <a:lnTo>
                  <a:pt x="567922" y="2957610"/>
                </a:lnTo>
                <a:lnTo>
                  <a:pt x="551231" y="3008050"/>
                </a:lnTo>
                <a:lnTo>
                  <a:pt x="534909" y="3058505"/>
                </a:lnTo>
                <a:lnTo>
                  <a:pt x="518951" y="3108936"/>
                </a:lnTo>
                <a:lnTo>
                  <a:pt x="503354" y="3159301"/>
                </a:lnTo>
                <a:lnTo>
                  <a:pt x="488113" y="3209562"/>
                </a:lnTo>
                <a:lnTo>
                  <a:pt x="473223" y="3259676"/>
                </a:lnTo>
                <a:lnTo>
                  <a:pt x="458680" y="3309605"/>
                </a:lnTo>
                <a:lnTo>
                  <a:pt x="444479" y="3359308"/>
                </a:lnTo>
                <a:lnTo>
                  <a:pt x="430615" y="3408744"/>
                </a:lnTo>
                <a:lnTo>
                  <a:pt x="417085" y="3457874"/>
                </a:lnTo>
                <a:lnTo>
                  <a:pt x="403883" y="3506656"/>
                </a:lnTo>
                <a:lnTo>
                  <a:pt x="391005" y="3555051"/>
                </a:lnTo>
                <a:lnTo>
                  <a:pt x="378446" y="3603019"/>
                </a:lnTo>
                <a:lnTo>
                  <a:pt x="366202" y="3650519"/>
                </a:lnTo>
                <a:lnTo>
                  <a:pt x="354269" y="3697510"/>
                </a:lnTo>
                <a:lnTo>
                  <a:pt x="342641" y="3743954"/>
                </a:lnTo>
                <a:lnTo>
                  <a:pt x="331315" y="3789808"/>
                </a:lnTo>
                <a:lnTo>
                  <a:pt x="320286" y="3835033"/>
                </a:lnTo>
                <a:lnTo>
                  <a:pt x="309548" y="3879589"/>
                </a:lnTo>
                <a:lnTo>
                  <a:pt x="299098" y="3923436"/>
                </a:lnTo>
                <a:lnTo>
                  <a:pt x="288932" y="3966532"/>
                </a:lnTo>
                <a:lnTo>
                  <a:pt x="279044" y="4008839"/>
                </a:lnTo>
                <a:lnTo>
                  <a:pt x="269430" y="4050315"/>
                </a:lnTo>
                <a:lnTo>
                  <a:pt x="257890" y="4100286"/>
                </a:lnTo>
                <a:lnTo>
                  <a:pt x="246237" y="4150752"/>
                </a:lnTo>
                <a:lnTo>
                  <a:pt x="234489" y="4201629"/>
                </a:lnTo>
                <a:lnTo>
                  <a:pt x="222665" y="4252834"/>
                </a:lnTo>
                <a:lnTo>
                  <a:pt x="210784" y="4304282"/>
                </a:lnTo>
                <a:lnTo>
                  <a:pt x="198867" y="4355890"/>
                </a:lnTo>
                <a:lnTo>
                  <a:pt x="186932" y="4407576"/>
                </a:lnTo>
                <a:lnTo>
                  <a:pt x="174999" y="4459255"/>
                </a:lnTo>
                <a:lnTo>
                  <a:pt x="163086" y="4510844"/>
                </a:lnTo>
                <a:lnTo>
                  <a:pt x="151214" y="4562259"/>
                </a:lnTo>
                <a:lnTo>
                  <a:pt x="139401" y="4613418"/>
                </a:lnTo>
                <a:lnTo>
                  <a:pt x="127666" y="4664236"/>
                </a:lnTo>
                <a:lnTo>
                  <a:pt x="116030" y="4714630"/>
                </a:lnTo>
                <a:lnTo>
                  <a:pt x="104510" y="4764516"/>
                </a:lnTo>
                <a:lnTo>
                  <a:pt x="93127" y="4813812"/>
                </a:lnTo>
                <a:lnTo>
                  <a:pt x="81900" y="4862433"/>
                </a:lnTo>
                <a:lnTo>
                  <a:pt x="70848" y="4910296"/>
                </a:lnTo>
                <a:lnTo>
                  <a:pt x="59990" y="4957317"/>
                </a:lnTo>
                <a:lnTo>
                  <a:pt x="49345" y="5003414"/>
                </a:lnTo>
                <a:lnTo>
                  <a:pt x="38933" y="5048502"/>
                </a:lnTo>
                <a:lnTo>
                  <a:pt x="28774" y="5092499"/>
                </a:lnTo>
                <a:lnTo>
                  <a:pt x="18885" y="5135320"/>
                </a:lnTo>
                <a:lnTo>
                  <a:pt x="9287" y="5176882"/>
                </a:lnTo>
                <a:lnTo>
                  <a:pt x="0" y="5217102"/>
                </a:lnTo>
                <a:lnTo>
                  <a:pt x="60564" y="5202798"/>
                </a:lnTo>
                <a:lnTo>
                  <a:pt x="120706" y="5188335"/>
                </a:lnTo>
                <a:lnTo>
                  <a:pt x="180428" y="5173714"/>
                </a:lnTo>
                <a:lnTo>
                  <a:pt x="239731" y="5158936"/>
                </a:lnTo>
                <a:lnTo>
                  <a:pt x="298615" y="5144003"/>
                </a:lnTo>
                <a:lnTo>
                  <a:pt x="357083" y="5128916"/>
                </a:lnTo>
                <a:lnTo>
                  <a:pt x="415135" y="5113675"/>
                </a:lnTo>
                <a:lnTo>
                  <a:pt x="472772" y="5098283"/>
                </a:lnTo>
                <a:lnTo>
                  <a:pt x="529995" y="5082740"/>
                </a:lnTo>
                <a:lnTo>
                  <a:pt x="586806" y="5067047"/>
                </a:lnTo>
                <a:lnTo>
                  <a:pt x="643206" y="5051206"/>
                </a:lnTo>
                <a:lnTo>
                  <a:pt x="699196" y="5035219"/>
                </a:lnTo>
                <a:lnTo>
                  <a:pt x="754777" y="5019085"/>
                </a:lnTo>
                <a:lnTo>
                  <a:pt x="809950" y="5002806"/>
                </a:lnTo>
                <a:lnTo>
                  <a:pt x="864717" y="4986385"/>
                </a:lnTo>
                <a:lnTo>
                  <a:pt x="919078" y="4969821"/>
                </a:lnTo>
                <a:lnTo>
                  <a:pt x="973034" y="4953116"/>
                </a:lnTo>
                <a:lnTo>
                  <a:pt x="1026588" y="4936271"/>
                </a:lnTo>
                <a:lnTo>
                  <a:pt x="1079740" y="4919287"/>
                </a:lnTo>
                <a:lnTo>
                  <a:pt x="1132490" y="4902166"/>
                </a:lnTo>
                <a:lnTo>
                  <a:pt x="1184841" y="4884909"/>
                </a:lnTo>
                <a:lnTo>
                  <a:pt x="1236794" y="4867517"/>
                </a:lnTo>
                <a:lnTo>
                  <a:pt x="1288349" y="4849992"/>
                </a:lnTo>
                <a:lnTo>
                  <a:pt x="1339508" y="4832333"/>
                </a:lnTo>
                <a:lnTo>
                  <a:pt x="1390272" y="4814544"/>
                </a:lnTo>
                <a:lnTo>
                  <a:pt x="1440641" y="4796624"/>
                </a:lnTo>
                <a:lnTo>
                  <a:pt x="1490618" y="4778575"/>
                </a:lnTo>
                <a:lnTo>
                  <a:pt x="1540204" y="4760399"/>
                </a:lnTo>
                <a:lnTo>
                  <a:pt x="1589399" y="4742096"/>
                </a:lnTo>
                <a:lnTo>
                  <a:pt x="1638204" y="4723668"/>
                </a:lnTo>
                <a:lnTo>
                  <a:pt x="1686622" y="4705115"/>
                </a:lnTo>
                <a:lnTo>
                  <a:pt x="1734652" y="4686440"/>
                </a:lnTo>
                <a:lnTo>
                  <a:pt x="1782296" y="4667643"/>
                </a:lnTo>
                <a:lnTo>
                  <a:pt x="1829556" y="4648726"/>
                </a:lnTo>
                <a:lnTo>
                  <a:pt x="1876432" y="4629689"/>
                </a:lnTo>
                <a:lnTo>
                  <a:pt x="1922926" y="4610535"/>
                </a:lnTo>
                <a:lnTo>
                  <a:pt x="1969039" y="4591263"/>
                </a:lnTo>
                <a:lnTo>
                  <a:pt x="2014771" y="4571876"/>
                </a:lnTo>
                <a:lnTo>
                  <a:pt x="2060125" y="4552375"/>
                </a:lnTo>
                <a:lnTo>
                  <a:pt x="2105100" y="4532760"/>
                </a:lnTo>
                <a:lnTo>
                  <a:pt x="2149699" y="4513033"/>
                </a:lnTo>
                <a:lnTo>
                  <a:pt x="2193923" y="4493195"/>
                </a:lnTo>
                <a:lnTo>
                  <a:pt x="2237772" y="4473248"/>
                </a:lnTo>
                <a:lnTo>
                  <a:pt x="2281248" y="4453193"/>
                </a:lnTo>
                <a:lnTo>
                  <a:pt x="2324352" y="4433030"/>
                </a:lnTo>
                <a:lnTo>
                  <a:pt x="2367085" y="4412761"/>
                </a:lnTo>
                <a:lnTo>
                  <a:pt x="2409448" y="4392388"/>
                </a:lnTo>
                <a:lnTo>
                  <a:pt x="2451443" y="4371911"/>
                </a:lnTo>
                <a:lnTo>
                  <a:pt x="2493070" y="4351331"/>
                </a:lnTo>
                <a:lnTo>
                  <a:pt x="2534331" y="4330651"/>
                </a:lnTo>
                <a:lnTo>
                  <a:pt x="2575227" y="4309871"/>
                </a:lnTo>
                <a:lnTo>
                  <a:pt x="2615759" y="4288991"/>
                </a:lnTo>
                <a:lnTo>
                  <a:pt x="2655928" y="4268015"/>
                </a:lnTo>
                <a:lnTo>
                  <a:pt x="2695735" y="4246942"/>
                </a:lnTo>
                <a:lnTo>
                  <a:pt x="2735182" y="4225774"/>
                </a:lnTo>
                <a:lnTo>
                  <a:pt x="2774270" y="4204512"/>
                </a:lnTo>
                <a:lnTo>
                  <a:pt x="2812999" y="4183158"/>
                </a:lnTo>
                <a:lnTo>
                  <a:pt x="2851372" y="4161712"/>
                </a:lnTo>
                <a:lnTo>
                  <a:pt x="2889388" y="4140175"/>
                </a:lnTo>
                <a:lnTo>
                  <a:pt x="2927050" y="4118550"/>
                </a:lnTo>
                <a:lnTo>
                  <a:pt x="2964358" y="4096837"/>
                </a:lnTo>
                <a:lnTo>
                  <a:pt x="3001313" y="4075037"/>
                </a:lnTo>
                <a:lnTo>
                  <a:pt x="3037917" y="4053152"/>
                </a:lnTo>
                <a:lnTo>
                  <a:pt x="3074172" y="4031183"/>
                </a:lnTo>
                <a:lnTo>
                  <a:pt x="3110077" y="4009130"/>
                </a:lnTo>
                <a:lnTo>
                  <a:pt x="3145634" y="3986996"/>
                </a:lnTo>
                <a:lnTo>
                  <a:pt x="3180845" y="3964781"/>
                </a:lnTo>
                <a:lnTo>
                  <a:pt x="3215710" y="3942487"/>
                </a:lnTo>
                <a:lnTo>
                  <a:pt x="3250230" y="3920115"/>
                </a:lnTo>
                <a:lnTo>
                  <a:pt x="3284408" y="3897665"/>
                </a:lnTo>
                <a:lnTo>
                  <a:pt x="3318243" y="3875140"/>
                </a:lnTo>
                <a:lnTo>
                  <a:pt x="3351738" y="3852541"/>
                </a:lnTo>
                <a:lnTo>
                  <a:pt x="3384892" y="3829868"/>
                </a:lnTo>
                <a:lnTo>
                  <a:pt x="3432051" y="3797008"/>
                </a:lnTo>
                <a:lnTo>
                  <a:pt x="3478606" y="3763808"/>
                </a:lnTo>
                <a:lnTo>
                  <a:pt x="3524562" y="3730273"/>
                </a:lnTo>
                <a:lnTo>
                  <a:pt x="3569920" y="3696409"/>
                </a:lnTo>
                <a:lnTo>
                  <a:pt x="3614684" y="3662222"/>
                </a:lnTo>
                <a:lnTo>
                  <a:pt x="3658856" y="3627719"/>
                </a:lnTo>
                <a:lnTo>
                  <a:pt x="3702440" y="3592906"/>
                </a:lnTo>
                <a:lnTo>
                  <a:pt x="3745438" y="3557789"/>
                </a:lnTo>
                <a:lnTo>
                  <a:pt x="3787853" y="3522373"/>
                </a:lnTo>
                <a:lnTo>
                  <a:pt x="3829688" y="3486666"/>
                </a:lnTo>
                <a:lnTo>
                  <a:pt x="3870946" y="3450673"/>
                </a:lnTo>
                <a:lnTo>
                  <a:pt x="3911629" y="3414400"/>
                </a:lnTo>
                <a:lnTo>
                  <a:pt x="3951740" y="3377854"/>
                </a:lnTo>
                <a:lnTo>
                  <a:pt x="3991283" y="3341040"/>
                </a:lnTo>
                <a:lnTo>
                  <a:pt x="4030259" y="3303965"/>
                </a:lnTo>
                <a:lnTo>
                  <a:pt x="4068673" y="3266635"/>
                </a:lnTo>
                <a:lnTo>
                  <a:pt x="4106526" y="3229056"/>
                </a:lnTo>
                <a:lnTo>
                  <a:pt x="4143821" y="3191234"/>
                </a:lnTo>
                <a:lnTo>
                  <a:pt x="4180562" y="3153175"/>
                </a:lnTo>
                <a:lnTo>
                  <a:pt x="4216751" y="3114885"/>
                </a:lnTo>
                <a:lnTo>
                  <a:pt x="4252391" y="3076371"/>
                </a:lnTo>
                <a:lnTo>
                  <a:pt x="4287485" y="3037639"/>
                </a:lnTo>
                <a:lnTo>
                  <a:pt x="4322035" y="2998694"/>
                </a:lnTo>
                <a:lnTo>
                  <a:pt x="4356045" y="2959543"/>
                </a:lnTo>
                <a:lnTo>
                  <a:pt x="4389518" y="2920192"/>
                </a:lnTo>
                <a:lnTo>
                  <a:pt x="4422455" y="2880647"/>
                </a:lnTo>
                <a:lnTo>
                  <a:pt x="4454860" y="2840914"/>
                </a:lnTo>
                <a:lnTo>
                  <a:pt x="4486737" y="2800999"/>
                </a:lnTo>
                <a:lnTo>
                  <a:pt x="4518087" y="2760909"/>
                </a:lnTo>
                <a:lnTo>
                  <a:pt x="4548913" y="2720650"/>
                </a:lnTo>
                <a:lnTo>
                  <a:pt x="4579219" y="2680227"/>
                </a:lnTo>
                <a:lnTo>
                  <a:pt x="4609006" y="2639647"/>
                </a:lnTo>
                <a:lnTo>
                  <a:pt x="4638279" y="2598917"/>
                </a:lnTo>
                <a:lnTo>
                  <a:pt x="4667040" y="2558041"/>
                </a:lnTo>
                <a:lnTo>
                  <a:pt x="4695291" y="2517026"/>
                </a:lnTo>
                <a:lnTo>
                  <a:pt x="4723036" y="2475879"/>
                </a:lnTo>
                <a:lnTo>
                  <a:pt x="4750277" y="2434605"/>
                </a:lnTo>
                <a:lnTo>
                  <a:pt x="4777017" y="2393211"/>
                </a:lnTo>
                <a:lnTo>
                  <a:pt x="4803259" y="2351702"/>
                </a:lnTo>
                <a:lnTo>
                  <a:pt x="4829006" y="2310085"/>
                </a:lnTo>
                <a:lnTo>
                  <a:pt x="4854261" y="2268366"/>
                </a:lnTo>
                <a:lnTo>
                  <a:pt x="4879026" y="2226552"/>
                </a:lnTo>
                <a:lnTo>
                  <a:pt x="4903304" y="2184647"/>
                </a:lnTo>
                <a:lnTo>
                  <a:pt x="4927098" y="2142659"/>
                </a:lnTo>
                <a:lnTo>
                  <a:pt x="4950412" y="2100593"/>
                </a:lnTo>
                <a:lnTo>
                  <a:pt x="4973247" y="2058456"/>
                </a:lnTo>
                <a:lnTo>
                  <a:pt x="4995607" y="2016253"/>
                </a:lnTo>
                <a:lnTo>
                  <a:pt x="5017494" y="1973992"/>
                </a:lnTo>
                <a:lnTo>
                  <a:pt x="5038912" y="1931677"/>
                </a:lnTo>
                <a:lnTo>
                  <a:pt x="5059862" y="1889315"/>
                </a:lnTo>
                <a:lnTo>
                  <a:pt x="5080349" y="1846913"/>
                </a:lnTo>
                <a:lnTo>
                  <a:pt x="5100375" y="1804476"/>
                </a:lnTo>
                <a:lnTo>
                  <a:pt x="5119942" y="1762010"/>
                </a:lnTo>
                <a:lnTo>
                  <a:pt x="5139053" y="1719522"/>
                </a:lnTo>
                <a:lnTo>
                  <a:pt x="5157712" y="1677017"/>
                </a:lnTo>
                <a:lnTo>
                  <a:pt x="5175921" y="1634503"/>
                </a:lnTo>
                <a:lnTo>
                  <a:pt x="5193683" y="1591984"/>
                </a:lnTo>
                <a:lnTo>
                  <a:pt x="5211000" y="1549468"/>
                </a:lnTo>
                <a:lnTo>
                  <a:pt x="5227876" y="1506959"/>
                </a:lnTo>
                <a:lnTo>
                  <a:pt x="5244314" y="1464465"/>
                </a:lnTo>
                <a:lnTo>
                  <a:pt x="5260316" y="1421991"/>
                </a:lnTo>
                <a:lnTo>
                  <a:pt x="5275885" y="1379544"/>
                </a:lnTo>
                <a:lnTo>
                  <a:pt x="5291024" y="1337130"/>
                </a:lnTo>
                <a:lnTo>
                  <a:pt x="5305736" y="1294754"/>
                </a:lnTo>
                <a:lnTo>
                  <a:pt x="5320023" y="1252424"/>
                </a:lnTo>
                <a:lnTo>
                  <a:pt x="5333889" y="1210144"/>
                </a:lnTo>
                <a:lnTo>
                  <a:pt x="5347336" y="1167922"/>
                </a:lnTo>
                <a:lnTo>
                  <a:pt x="5360367" y="1125763"/>
                </a:lnTo>
                <a:lnTo>
                  <a:pt x="5372985" y="1083673"/>
                </a:lnTo>
                <a:lnTo>
                  <a:pt x="5385193" y="1041659"/>
                </a:lnTo>
                <a:lnTo>
                  <a:pt x="5493598" y="654962"/>
                </a:lnTo>
                <a:lnTo>
                  <a:pt x="5577976" y="342918"/>
                </a:lnTo>
                <a:lnTo>
                  <a:pt x="5632717" y="134467"/>
                </a:lnTo>
                <a:lnTo>
                  <a:pt x="5652211" y="58552"/>
                </a:lnTo>
                <a:close/>
              </a:path>
            </a:pathLst>
          </a:custGeom>
          <a:ln w="95250" cap="sq">
            <a:solidFill>
              <a:srgbClr val="FFBC00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Picture 16" descr="NorQuest College crest">
            <a:extLst>
              <a:ext uri="{FF2B5EF4-FFF2-40B4-BE49-F238E27FC236}">
                <a16:creationId xmlns:a16="http://schemas.microsoft.com/office/drawing/2014/main" id="{4C7C2FEB-EFF2-9349-BB8E-7E3C87F919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499" y="239937"/>
            <a:ext cx="444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81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Two Column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older 2">
            <a:extLst>
              <a:ext uri="{FF2B5EF4-FFF2-40B4-BE49-F238E27FC236}">
                <a16:creationId xmlns:a16="http://schemas.microsoft.com/office/drawing/2014/main" id="{2BDC035A-CB75-D942-9296-D5F83E608D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1200" y="762000"/>
            <a:ext cx="4466750" cy="689911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3500" b="1" i="0" baseline="0">
                <a:solidFill>
                  <a:schemeClr val="tx1"/>
                </a:solidFill>
                <a:latin typeface="Work Sans" pitchFamily="2" charset="77"/>
                <a:cs typeface="Work Sans" pitchFamily="2" charset="77"/>
              </a:defRPr>
            </a:lvl1pPr>
          </a:lstStyle>
          <a:p>
            <a:r>
              <a:rPr lang="en-US"/>
              <a:t>Header 3</a:t>
            </a:r>
            <a:endParaRPr/>
          </a:p>
        </p:txBody>
      </p:sp>
      <p:sp>
        <p:nvSpPr>
          <p:cNvPr id="8" name="Holder 3">
            <a:extLst>
              <a:ext uri="{FF2B5EF4-FFF2-40B4-BE49-F238E27FC236}">
                <a16:creationId xmlns:a16="http://schemas.microsoft.com/office/drawing/2014/main" id="{B93665B2-8D51-674B-BF9D-773C45827C39}"/>
              </a:ext>
            </a:extLst>
          </p:cNvPr>
          <p:cNvSpPr>
            <a:spLocks noGrp="1"/>
          </p:cNvSpPr>
          <p:nvPr>
            <p:ph type="subTitle" idx="4" hasCustomPrompt="1"/>
          </p:nvPr>
        </p:nvSpPr>
        <p:spPr>
          <a:xfrm>
            <a:off x="5791200" y="1451910"/>
            <a:ext cx="5181600" cy="385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32000"/>
              </a:lnSpc>
              <a:buNone/>
              <a:defRPr sz="2400" b="0" i="0" baseline="0">
                <a:solidFill>
                  <a:schemeClr val="tx1"/>
                </a:solidFill>
                <a:latin typeface="Work Sans" pitchFamily="2" charset="77"/>
                <a:cs typeface="Work Sans" pitchFamily="2" charset="77"/>
              </a:defRPr>
            </a:lvl1pPr>
          </a:lstStyle>
          <a:p>
            <a:pPr marL="12700" marR="5080">
              <a:lnSpc>
                <a:spcPct val="131900"/>
              </a:lnSpc>
              <a:spcBef>
                <a:spcPts val="880"/>
              </a:spcBef>
            </a:pP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Body</a:t>
            </a:r>
            <a:r>
              <a:rPr lang="en-CA" sz="2400" spc="-8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copy</a:t>
            </a:r>
            <a:r>
              <a:rPr lang="en-CA" sz="2400" spc="-6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0">
                <a:solidFill>
                  <a:srgbClr val="212121"/>
                </a:solidFill>
                <a:latin typeface="Work Sans"/>
                <a:cs typeface="Work Sans"/>
              </a:rPr>
              <a:t>goes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here</a:t>
            </a:r>
            <a:r>
              <a:rPr lang="en-CA" sz="2400" spc="-8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sint</a:t>
            </a:r>
            <a:r>
              <a:rPr lang="en-CA" sz="2400" spc="-8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et</a:t>
            </a:r>
            <a:r>
              <a:rPr lang="en-CA" sz="2400" spc="-7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faciis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estem</a:t>
            </a:r>
            <a:r>
              <a:rPr lang="en-CA" sz="2400" spc="-6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cor</a:t>
            </a:r>
            <a:r>
              <a:rPr lang="en-CA" sz="2400" spc="-5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ma</a:t>
            </a:r>
            <a:r>
              <a:rPr lang="en-CA" sz="2400" spc="-4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as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auda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dolum</a:t>
            </a:r>
            <a:r>
              <a:rPr lang="en-CA" sz="2400" spc="-9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sequod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mollatem</a:t>
            </a:r>
            <a:r>
              <a:rPr lang="en-CA" sz="2400" spc="-10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35" err="1">
                <a:solidFill>
                  <a:srgbClr val="212121"/>
                </a:solidFill>
                <a:latin typeface="Work Sans"/>
                <a:cs typeface="Work Sans"/>
              </a:rPr>
              <a:t>quam</a:t>
            </a:r>
            <a:r>
              <a:rPr lang="en-CA" sz="2400" spc="-3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faciis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estem</a:t>
            </a:r>
            <a:r>
              <a:rPr lang="en-CA" sz="2400" spc="-6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cor</a:t>
            </a:r>
            <a:r>
              <a:rPr lang="en-CA" sz="2400" spc="-5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ma</a:t>
            </a:r>
            <a:r>
              <a:rPr lang="en-CA" sz="2400" spc="-4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as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auda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dolum</a:t>
            </a:r>
            <a:r>
              <a:rPr lang="en-CA" sz="2400" spc="-9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sequod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mollatem</a:t>
            </a:r>
            <a:r>
              <a:rPr lang="en-CA" sz="2400" spc="-10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35" err="1">
                <a:solidFill>
                  <a:srgbClr val="212121"/>
                </a:solidFill>
                <a:latin typeface="Work Sans"/>
                <a:cs typeface="Work Sans"/>
              </a:rPr>
              <a:t>quam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faciis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estem</a:t>
            </a:r>
            <a:r>
              <a:rPr lang="en-CA" sz="2400" spc="-6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cor</a:t>
            </a:r>
            <a:r>
              <a:rPr lang="en-CA" sz="2400" spc="-5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ma</a:t>
            </a:r>
            <a:r>
              <a:rPr lang="en-CA" sz="2400" spc="-4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as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auda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dolum</a:t>
            </a:r>
            <a:r>
              <a:rPr lang="en-CA" sz="2400" spc="-9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sequod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mollatem</a:t>
            </a:r>
            <a:r>
              <a:rPr lang="en-CA" sz="2400" spc="-10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35" err="1">
                <a:solidFill>
                  <a:srgbClr val="212121"/>
                </a:solidFill>
                <a:latin typeface="Work Sans"/>
                <a:cs typeface="Work Sans"/>
              </a:rPr>
              <a:t>quam</a:t>
            </a:r>
            <a:r>
              <a:rPr lang="en-CA" sz="2400" spc="-3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35" err="1">
                <a:solidFill>
                  <a:srgbClr val="212121"/>
                </a:solidFill>
                <a:latin typeface="Work Sans"/>
                <a:cs typeface="Work Sans"/>
              </a:rPr>
              <a:t>quam</a:t>
            </a:r>
            <a:r>
              <a:rPr lang="en-CA" sz="2400" spc="-3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faciis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estem</a:t>
            </a:r>
            <a:r>
              <a:rPr lang="en-CA" sz="2400" spc="-6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cor</a:t>
            </a:r>
            <a:r>
              <a:rPr lang="en-CA" sz="2400" spc="-5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ma</a:t>
            </a:r>
            <a:r>
              <a:rPr lang="en-CA" sz="2400" spc="-4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as.</a:t>
            </a:r>
            <a:endParaRPr lang="en-CA" sz="2400">
              <a:latin typeface="Work Sans"/>
              <a:cs typeface="Work Sans"/>
            </a:endParaRPr>
          </a:p>
        </p:txBody>
      </p:sp>
      <p:sp>
        <p:nvSpPr>
          <p:cNvPr id="13" name="Holder 4">
            <a:extLst>
              <a:ext uri="{FF2B5EF4-FFF2-40B4-BE49-F238E27FC236}">
                <a16:creationId xmlns:a16="http://schemas.microsoft.com/office/drawing/2014/main" id="{70E8E0E0-2F40-11D6-0094-C6929838450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6431912" y="6346921"/>
            <a:ext cx="5423832" cy="342900"/>
          </a:xfrm>
          <a:prstGeom prst="rect">
            <a:avLst/>
          </a:prstGeom>
        </p:spPr>
        <p:txBody>
          <a:bodyPr lIns="0" tIns="0" rIns="0" bIns="0" anchor="t"/>
          <a:lstStyle>
            <a:lvl1pPr algn="r"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defRPr>
            </a:lvl1pPr>
          </a:lstStyle>
          <a:p>
            <a:r>
              <a:rPr lang="en-CA"/>
              <a:t>Optional</a:t>
            </a:r>
            <a:r>
              <a:rPr lang="en-CA" spc="-45"/>
              <a:t> </a:t>
            </a:r>
            <a:r>
              <a:rPr lang="en-CA"/>
              <a:t>footer</a:t>
            </a:r>
            <a:r>
              <a:rPr lang="en-CA" spc="-30"/>
              <a:t> </a:t>
            </a:r>
            <a:r>
              <a:rPr lang="en-CA" spc="-25"/>
              <a:t>information</a:t>
            </a:r>
            <a:r>
              <a:rPr lang="en-CA" spc="-325"/>
              <a:t> </a:t>
            </a:r>
            <a:r>
              <a:rPr lang="en-CA"/>
              <a:t>|</a:t>
            </a:r>
            <a:r>
              <a:rPr lang="en-CA" spc="-30"/>
              <a:t> </a:t>
            </a:r>
            <a:fld id="{81D60167-4931-47E6-BA6A-407CBD079E47}" type="slidenum">
              <a:rPr spc="-25" smtClean="0"/>
              <a:pPr/>
              <a:t>‹#›</a:t>
            </a:fld>
            <a:endParaRPr spc="-25"/>
          </a:p>
        </p:txBody>
      </p:sp>
      <p:pic>
        <p:nvPicPr>
          <p:cNvPr id="17" name="Picture 16" descr="NorQuest College crest">
            <a:extLst>
              <a:ext uri="{FF2B5EF4-FFF2-40B4-BE49-F238E27FC236}">
                <a16:creationId xmlns:a16="http://schemas.microsoft.com/office/drawing/2014/main" id="{4C7C2FEB-EFF2-9349-BB8E-7E3C87F919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499" y="239937"/>
            <a:ext cx="444500" cy="508000"/>
          </a:xfrm>
          <a:prstGeom prst="rect">
            <a:avLst/>
          </a:prstGeom>
        </p:spPr>
      </p:pic>
      <p:pic>
        <p:nvPicPr>
          <p:cNvPr id="11" name="Picture 10" descr="A confident smiling Caucasian student poses on campus, in one of the student lounge areas." title="NorQuest student">
            <a:extLst>
              <a:ext uri="{FF2B5EF4-FFF2-40B4-BE49-F238E27FC236}">
                <a16:creationId xmlns:a16="http://schemas.microsoft.com/office/drawing/2014/main" id="{1BA29597-3025-A640-811B-2F8C3D14BD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70"/>
          <a:stretch/>
        </p:blipFill>
        <p:spPr>
          <a:xfrm>
            <a:off x="0" y="-4763"/>
            <a:ext cx="4567428" cy="6862763"/>
          </a:xfrm>
          <a:prstGeom prst="rect">
            <a:avLst/>
          </a:prstGeom>
        </p:spPr>
      </p:pic>
      <p:sp>
        <p:nvSpPr>
          <p:cNvPr id="12" name="object 2">
            <a:extLst>
              <a:ext uri="{FF2B5EF4-FFF2-40B4-BE49-F238E27FC236}">
                <a16:creationId xmlns:a16="http://schemas.microsoft.com/office/drawing/2014/main" id="{019F0AD8-4A97-3C44-96DD-D244651F2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-398088" y="5351088"/>
            <a:ext cx="1931460" cy="1897284"/>
          </a:xfrm>
          <a:custGeom>
            <a:avLst/>
            <a:gdLst/>
            <a:ahLst/>
            <a:cxnLst/>
            <a:rect l="l" t="t" r="r" b="b"/>
            <a:pathLst>
              <a:path w="2368550" h="2326640">
                <a:moveTo>
                  <a:pt x="0" y="2326487"/>
                </a:moveTo>
                <a:lnTo>
                  <a:pt x="2368296" y="2326487"/>
                </a:lnTo>
                <a:lnTo>
                  <a:pt x="2368296" y="0"/>
                </a:lnTo>
                <a:lnTo>
                  <a:pt x="2319710" y="7018"/>
                </a:lnTo>
                <a:lnTo>
                  <a:pt x="2271400" y="14869"/>
                </a:lnTo>
                <a:lnTo>
                  <a:pt x="2223372" y="23544"/>
                </a:lnTo>
                <a:lnTo>
                  <a:pt x="2175636" y="33037"/>
                </a:lnTo>
                <a:lnTo>
                  <a:pt x="2128197" y="43339"/>
                </a:lnTo>
                <a:lnTo>
                  <a:pt x="2081064" y="54444"/>
                </a:lnTo>
                <a:lnTo>
                  <a:pt x="2034244" y="66343"/>
                </a:lnTo>
                <a:lnTo>
                  <a:pt x="1987746" y="79029"/>
                </a:lnTo>
                <a:lnTo>
                  <a:pt x="1941575" y="92494"/>
                </a:lnTo>
                <a:lnTo>
                  <a:pt x="1895741" y="106731"/>
                </a:lnTo>
                <a:lnTo>
                  <a:pt x="1850250" y="121733"/>
                </a:lnTo>
                <a:lnTo>
                  <a:pt x="1805110" y="137492"/>
                </a:lnTo>
                <a:lnTo>
                  <a:pt x="1760329" y="153999"/>
                </a:lnTo>
                <a:lnTo>
                  <a:pt x="1715914" y="171249"/>
                </a:lnTo>
                <a:lnTo>
                  <a:pt x="1671873" y="189232"/>
                </a:lnTo>
                <a:lnTo>
                  <a:pt x="1628213" y="207943"/>
                </a:lnTo>
                <a:lnTo>
                  <a:pt x="1584942" y="227372"/>
                </a:lnTo>
                <a:lnTo>
                  <a:pt x="1542068" y="247513"/>
                </a:lnTo>
                <a:lnTo>
                  <a:pt x="1499598" y="268358"/>
                </a:lnTo>
                <a:lnTo>
                  <a:pt x="1457540" y="289899"/>
                </a:lnTo>
                <a:lnTo>
                  <a:pt x="1415901" y="312129"/>
                </a:lnTo>
                <a:lnTo>
                  <a:pt x="1374689" y="335041"/>
                </a:lnTo>
                <a:lnTo>
                  <a:pt x="1333912" y="358627"/>
                </a:lnTo>
                <a:lnTo>
                  <a:pt x="1293576" y="382878"/>
                </a:lnTo>
                <a:lnTo>
                  <a:pt x="1253690" y="407789"/>
                </a:lnTo>
                <a:lnTo>
                  <a:pt x="1214261" y="433351"/>
                </a:lnTo>
                <a:lnTo>
                  <a:pt x="1175297" y="459556"/>
                </a:lnTo>
                <a:lnTo>
                  <a:pt x="1136805" y="486398"/>
                </a:lnTo>
                <a:lnTo>
                  <a:pt x="1098793" y="513868"/>
                </a:lnTo>
                <a:lnTo>
                  <a:pt x="1061269" y="541959"/>
                </a:lnTo>
                <a:lnTo>
                  <a:pt x="1024239" y="570663"/>
                </a:lnTo>
                <a:lnTo>
                  <a:pt x="987712" y="599974"/>
                </a:lnTo>
                <a:lnTo>
                  <a:pt x="951696" y="629883"/>
                </a:lnTo>
                <a:lnTo>
                  <a:pt x="916197" y="660382"/>
                </a:lnTo>
                <a:lnTo>
                  <a:pt x="881223" y="691465"/>
                </a:lnTo>
                <a:lnTo>
                  <a:pt x="846782" y="723124"/>
                </a:lnTo>
                <a:lnTo>
                  <a:pt x="812882" y="755351"/>
                </a:lnTo>
                <a:lnTo>
                  <a:pt x="779530" y="788139"/>
                </a:lnTo>
                <a:lnTo>
                  <a:pt x="746733" y="821480"/>
                </a:lnTo>
                <a:lnTo>
                  <a:pt x="714500" y="855366"/>
                </a:lnTo>
                <a:lnTo>
                  <a:pt x="682838" y="889790"/>
                </a:lnTo>
                <a:lnTo>
                  <a:pt x="651753" y="924745"/>
                </a:lnTo>
                <a:lnTo>
                  <a:pt x="621255" y="960223"/>
                </a:lnTo>
                <a:lnTo>
                  <a:pt x="591350" y="996216"/>
                </a:lnTo>
                <a:lnTo>
                  <a:pt x="562046" y="1032717"/>
                </a:lnTo>
                <a:lnTo>
                  <a:pt x="533351" y="1069719"/>
                </a:lnTo>
                <a:lnTo>
                  <a:pt x="505272" y="1107213"/>
                </a:lnTo>
                <a:lnTo>
                  <a:pt x="477817" y="1145192"/>
                </a:lnTo>
                <a:lnTo>
                  <a:pt x="450994" y="1183650"/>
                </a:lnTo>
                <a:lnTo>
                  <a:pt x="424809" y="1222577"/>
                </a:lnTo>
                <a:lnTo>
                  <a:pt x="399271" y="1261967"/>
                </a:lnTo>
                <a:lnTo>
                  <a:pt x="374386" y="1301811"/>
                </a:lnTo>
                <a:lnTo>
                  <a:pt x="350164" y="1342104"/>
                </a:lnTo>
                <a:lnTo>
                  <a:pt x="326611" y="1382836"/>
                </a:lnTo>
                <a:lnTo>
                  <a:pt x="303734" y="1424001"/>
                </a:lnTo>
                <a:lnTo>
                  <a:pt x="281542" y="1465591"/>
                </a:lnTo>
                <a:lnTo>
                  <a:pt x="260042" y="1507598"/>
                </a:lnTo>
                <a:lnTo>
                  <a:pt x="239241" y="1550014"/>
                </a:lnTo>
                <a:lnTo>
                  <a:pt x="219148" y="1592834"/>
                </a:lnTo>
                <a:lnTo>
                  <a:pt x="199769" y="1636047"/>
                </a:lnTo>
                <a:lnTo>
                  <a:pt x="181113" y="1679648"/>
                </a:lnTo>
                <a:lnTo>
                  <a:pt x="163186" y="1723629"/>
                </a:lnTo>
                <a:lnTo>
                  <a:pt x="145997" y="1767981"/>
                </a:lnTo>
                <a:lnTo>
                  <a:pt x="129552" y="1812698"/>
                </a:lnTo>
                <a:lnTo>
                  <a:pt x="113860" y="1857772"/>
                </a:lnTo>
                <a:lnTo>
                  <a:pt x="98929" y="1903196"/>
                </a:lnTo>
                <a:lnTo>
                  <a:pt x="84765" y="1948961"/>
                </a:lnTo>
                <a:lnTo>
                  <a:pt x="71376" y="1995061"/>
                </a:lnTo>
                <a:lnTo>
                  <a:pt x="58770" y="2041487"/>
                </a:lnTo>
                <a:lnTo>
                  <a:pt x="46955" y="2088233"/>
                </a:lnTo>
                <a:lnTo>
                  <a:pt x="35938" y="2135291"/>
                </a:lnTo>
                <a:lnTo>
                  <a:pt x="25726" y="2182652"/>
                </a:lnTo>
                <a:lnTo>
                  <a:pt x="16327" y="2230311"/>
                </a:lnTo>
                <a:lnTo>
                  <a:pt x="7749" y="2278258"/>
                </a:lnTo>
                <a:lnTo>
                  <a:pt x="0" y="2326487"/>
                </a:lnTo>
                <a:close/>
              </a:path>
            </a:pathLst>
          </a:custGeom>
          <a:ln w="95250" cap="sq">
            <a:solidFill>
              <a:srgbClr val="FFBD00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A306433F-E059-AB4D-B32C-69B20B42D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53800" y="6096000"/>
            <a:ext cx="972000" cy="95250"/>
          </a:xfrm>
          <a:custGeom>
            <a:avLst/>
            <a:gdLst/>
            <a:ahLst/>
            <a:cxnLst/>
            <a:rect l="l" t="t" r="r" b="b"/>
            <a:pathLst>
              <a:path w="5903595" h="95250">
                <a:moveTo>
                  <a:pt x="0" y="95250"/>
                </a:moveTo>
                <a:lnTo>
                  <a:pt x="5903032" y="95250"/>
                </a:lnTo>
                <a:lnTo>
                  <a:pt x="5903032" y="0"/>
                </a:lnTo>
                <a:lnTo>
                  <a:pt x="0" y="0"/>
                </a:lnTo>
                <a:lnTo>
                  <a:pt x="0" y="95250"/>
                </a:lnTo>
                <a:close/>
              </a:path>
            </a:pathLst>
          </a:custGeom>
          <a:solidFill>
            <a:srgbClr val="E61E2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71887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 Two Column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DE4A268-D86B-0943-86A4-8665C70B30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4763"/>
            <a:ext cx="4567238" cy="6862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Holder 2">
            <a:extLst>
              <a:ext uri="{FF2B5EF4-FFF2-40B4-BE49-F238E27FC236}">
                <a16:creationId xmlns:a16="http://schemas.microsoft.com/office/drawing/2014/main" id="{2BDC035A-CB75-D942-9296-D5F83E608D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1200" y="762000"/>
            <a:ext cx="4466750" cy="689911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3500" b="1" i="0" baseline="0">
                <a:solidFill>
                  <a:schemeClr val="tx1"/>
                </a:solidFill>
                <a:latin typeface="Work Sans" pitchFamily="2" charset="77"/>
                <a:cs typeface="Work Sans" pitchFamily="2" charset="77"/>
              </a:defRPr>
            </a:lvl1pPr>
          </a:lstStyle>
          <a:p>
            <a:r>
              <a:rPr lang="en-US"/>
              <a:t>Header 3</a:t>
            </a:r>
            <a:endParaRPr/>
          </a:p>
        </p:txBody>
      </p:sp>
      <p:sp>
        <p:nvSpPr>
          <p:cNvPr id="8" name="Holder 3">
            <a:extLst>
              <a:ext uri="{FF2B5EF4-FFF2-40B4-BE49-F238E27FC236}">
                <a16:creationId xmlns:a16="http://schemas.microsoft.com/office/drawing/2014/main" id="{B93665B2-8D51-674B-BF9D-773C45827C39}"/>
              </a:ext>
            </a:extLst>
          </p:cNvPr>
          <p:cNvSpPr>
            <a:spLocks noGrp="1"/>
          </p:cNvSpPr>
          <p:nvPr>
            <p:ph type="subTitle" idx="4" hasCustomPrompt="1"/>
          </p:nvPr>
        </p:nvSpPr>
        <p:spPr>
          <a:xfrm>
            <a:off x="5791200" y="1451910"/>
            <a:ext cx="5181600" cy="385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32000"/>
              </a:lnSpc>
              <a:buNone/>
              <a:defRPr sz="2400" b="0" i="0" baseline="0">
                <a:solidFill>
                  <a:schemeClr val="tx1"/>
                </a:solidFill>
                <a:latin typeface="Work Sans" pitchFamily="2" charset="77"/>
                <a:cs typeface="Work Sans" pitchFamily="2" charset="77"/>
              </a:defRPr>
            </a:lvl1pPr>
          </a:lstStyle>
          <a:p>
            <a:pPr marL="12700" marR="5080">
              <a:lnSpc>
                <a:spcPct val="131900"/>
              </a:lnSpc>
              <a:spcBef>
                <a:spcPts val="880"/>
              </a:spcBef>
            </a:pP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Body</a:t>
            </a:r>
            <a:r>
              <a:rPr lang="en-CA" sz="2400" spc="-8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copy</a:t>
            </a:r>
            <a:r>
              <a:rPr lang="en-CA" sz="2400" spc="-6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0">
                <a:solidFill>
                  <a:srgbClr val="212121"/>
                </a:solidFill>
                <a:latin typeface="Work Sans"/>
                <a:cs typeface="Work Sans"/>
              </a:rPr>
              <a:t>goes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here</a:t>
            </a:r>
            <a:r>
              <a:rPr lang="en-CA" sz="2400" spc="-8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sint</a:t>
            </a:r>
            <a:r>
              <a:rPr lang="en-CA" sz="2400" spc="-8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et</a:t>
            </a:r>
            <a:r>
              <a:rPr lang="en-CA" sz="2400" spc="-7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faciis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estem</a:t>
            </a:r>
            <a:r>
              <a:rPr lang="en-CA" sz="2400" spc="-6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cor</a:t>
            </a:r>
            <a:r>
              <a:rPr lang="en-CA" sz="2400" spc="-5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ma</a:t>
            </a:r>
            <a:r>
              <a:rPr lang="en-CA" sz="2400" spc="-4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as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auda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dolum</a:t>
            </a:r>
            <a:r>
              <a:rPr lang="en-CA" sz="2400" spc="-9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sequod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mollatem</a:t>
            </a:r>
            <a:r>
              <a:rPr lang="en-CA" sz="2400" spc="-10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35" err="1">
                <a:solidFill>
                  <a:srgbClr val="212121"/>
                </a:solidFill>
                <a:latin typeface="Work Sans"/>
                <a:cs typeface="Work Sans"/>
              </a:rPr>
              <a:t>quam</a:t>
            </a:r>
            <a:r>
              <a:rPr lang="en-CA" sz="2400" spc="-3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faciis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estem</a:t>
            </a:r>
            <a:r>
              <a:rPr lang="en-CA" sz="2400" spc="-6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cor</a:t>
            </a:r>
            <a:r>
              <a:rPr lang="en-CA" sz="2400" spc="-5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ma</a:t>
            </a:r>
            <a:r>
              <a:rPr lang="en-CA" sz="2400" spc="-4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as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auda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dolum</a:t>
            </a:r>
            <a:r>
              <a:rPr lang="en-CA" sz="2400" spc="-9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sequod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mollatem</a:t>
            </a:r>
            <a:r>
              <a:rPr lang="en-CA" sz="2400" spc="-10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35" err="1">
                <a:solidFill>
                  <a:srgbClr val="212121"/>
                </a:solidFill>
                <a:latin typeface="Work Sans"/>
                <a:cs typeface="Work Sans"/>
              </a:rPr>
              <a:t>quam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faciis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estem</a:t>
            </a:r>
            <a:r>
              <a:rPr lang="en-CA" sz="2400" spc="-6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cor</a:t>
            </a:r>
            <a:r>
              <a:rPr lang="en-CA" sz="2400" spc="-5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ma</a:t>
            </a:r>
            <a:r>
              <a:rPr lang="en-CA" sz="2400" spc="-4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as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auda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dolum</a:t>
            </a:r>
            <a:r>
              <a:rPr lang="en-CA" sz="2400" spc="-9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sequod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mollatem</a:t>
            </a:r>
            <a:r>
              <a:rPr lang="en-CA" sz="2400" spc="-10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35" err="1">
                <a:solidFill>
                  <a:srgbClr val="212121"/>
                </a:solidFill>
                <a:latin typeface="Work Sans"/>
                <a:cs typeface="Work Sans"/>
              </a:rPr>
              <a:t>quam</a:t>
            </a:r>
            <a:r>
              <a:rPr lang="en-CA" sz="2400" spc="-3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35" err="1">
                <a:solidFill>
                  <a:srgbClr val="212121"/>
                </a:solidFill>
                <a:latin typeface="Work Sans"/>
                <a:cs typeface="Work Sans"/>
              </a:rPr>
              <a:t>quam</a:t>
            </a:r>
            <a:r>
              <a:rPr lang="en-CA" sz="2400" spc="-3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faciis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estem</a:t>
            </a:r>
            <a:r>
              <a:rPr lang="en-CA" sz="2400" spc="-6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cor</a:t>
            </a:r>
            <a:r>
              <a:rPr lang="en-CA" sz="2400" spc="-5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ma</a:t>
            </a:r>
            <a:r>
              <a:rPr lang="en-CA" sz="2400" spc="-4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as.</a:t>
            </a:r>
            <a:endParaRPr lang="en-CA" sz="2400">
              <a:latin typeface="Work Sans"/>
              <a:cs typeface="Work Sans"/>
            </a:endParaRPr>
          </a:p>
        </p:txBody>
      </p:sp>
      <p:sp>
        <p:nvSpPr>
          <p:cNvPr id="11" name="Holder 4">
            <a:extLst>
              <a:ext uri="{FF2B5EF4-FFF2-40B4-BE49-F238E27FC236}">
                <a16:creationId xmlns:a16="http://schemas.microsoft.com/office/drawing/2014/main" id="{882788E0-9C29-3B32-83EC-EA1602478C11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6431912" y="6346921"/>
            <a:ext cx="5423832" cy="342900"/>
          </a:xfrm>
          <a:prstGeom prst="rect">
            <a:avLst/>
          </a:prstGeom>
        </p:spPr>
        <p:txBody>
          <a:bodyPr lIns="0" tIns="0" rIns="0" bIns="0" anchor="t"/>
          <a:lstStyle>
            <a:lvl1pPr algn="r"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defRPr>
            </a:lvl1pPr>
          </a:lstStyle>
          <a:p>
            <a:r>
              <a:rPr lang="en-CA"/>
              <a:t>Optional</a:t>
            </a:r>
            <a:r>
              <a:rPr lang="en-CA" spc="-45"/>
              <a:t> </a:t>
            </a:r>
            <a:r>
              <a:rPr lang="en-CA"/>
              <a:t>footer</a:t>
            </a:r>
            <a:r>
              <a:rPr lang="en-CA" spc="-30"/>
              <a:t> </a:t>
            </a:r>
            <a:r>
              <a:rPr lang="en-CA" spc="-25"/>
              <a:t>information</a:t>
            </a:r>
            <a:r>
              <a:rPr lang="en-CA" spc="-325"/>
              <a:t> </a:t>
            </a:r>
            <a:r>
              <a:rPr lang="en-CA"/>
              <a:t>|</a:t>
            </a:r>
            <a:r>
              <a:rPr lang="en-CA" spc="-30"/>
              <a:t> </a:t>
            </a:r>
            <a:fld id="{81D60167-4931-47E6-BA6A-407CBD079E47}" type="slidenum">
              <a:rPr spc="-25" smtClean="0"/>
              <a:pPr/>
              <a:t>‹#›</a:t>
            </a:fld>
            <a:endParaRPr spc="-25"/>
          </a:p>
        </p:txBody>
      </p:sp>
      <p:pic>
        <p:nvPicPr>
          <p:cNvPr id="17" name="Picture 16" descr="NorQuest College crest">
            <a:extLst>
              <a:ext uri="{FF2B5EF4-FFF2-40B4-BE49-F238E27FC236}">
                <a16:creationId xmlns:a16="http://schemas.microsoft.com/office/drawing/2014/main" id="{4C7C2FEB-EFF2-9349-BB8E-7E3C87F919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499" y="239937"/>
            <a:ext cx="444500" cy="508000"/>
          </a:xfrm>
          <a:prstGeom prst="rect">
            <a:avLst/>
          </a:prstGeom>
        </p:spPr>
      </p:pic>
      <p:sp>
        <p:nvSpPr>
          <p:cNvPr id="12" name="object 2">
            <a:extLst>
              <a:ext uri="{FF2B5EF4-FFF2-40B4-BE49-F238E27FC236}">
                <a16:creationId xmlns:a16="http://schemas.microsoft.com/office/drawing/2014/main" id="{019F0AD8-4A97-3C44-96DD-D244651F2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-398088" y="5351088"/>
            <a:ext cx="1931460" cy="1897284"/>
          </a:xfrm>
          <a:custGeom>
            <a:avLst/>
            <a:gdLst/>
            <a:ahLst/>
            <a:cxnLst/>
            <a:rect l="l" t="t" r="r" b="b"/>
            <a:pathLst>
              <a:path w="2368550" h="2326640">
                <a:moveTo>
                  <a:pt x="0" y="2326487"/>
                </a:moveTo>
                <a:lnTo>
                  <a:pt x="2368296" y="2326487"/>
                </a:lnTo>
                <a:lnTo>
                  <a:pt x="2368296" y="0"/>
                </a:lnTo>
                <a:lnTo>
                  <a:pt x="2319710" y="7018"/>
                </a:lnTo>
                <a:lnTo>
                  <a:pt x="2271400" y="14869"/>
                </a:lnTo>
                <a:lnTo>
                  <a:pt x="2223372" y="23544"/>
                </a:lnTo>
                <a:lnTo>
                  <a:pt x="2175636" y="33037"/>
                </a:lnTo>
                <a:lnTo>
                  <a:pt x="2128197" y="43339"/>
                </a:lnTo>
                <a:lnTo>
                  <a:pt x="2081064" y="54444"/>
                </a:lnTo>
                <a:lnTo>
                  <a:pt x="2034244" y="66343"/>
                </a:lnTo>
                <a:lnTo>
                  <a:pt x="1987746" y="79029"/>
                </a:lnTo>
                <a:lnTo>
                  <a:pt x="1941575" y="92494"/>
                </a:lnTo>
                <a:lnTo>
                  <a:pt x="1895741" y="106731"/>
                </a:lnTo>
                <a:lnTo>
                  <a:pt x="1850250" y="121733"/>
                </a:lnTo>
                <a:lnTo>
                  <a:pt x="1805110" y="137492"/>
                </a:lnTo>
                <a:lnTo>
                  <a:pt x="1760329" y="153999"/>
                </a:lnTo>
                <a:lnTo>
                  <a:pt x="1715914" y="171249"/>
                </a:lnTo>
                <a:lnTo>
                  <a:pt x="1671873" y="189232"/>
                </a:lnTo>
                <a:lnTo>
                  <a:pt x="1628213" y="207943"/>
                </a:lnTo>
                <a:lnTo>
                  <a:pt x="1584942" y="227372"/>
                </a:lnTo>
                <a:lnTo>
                  <a:pt x="1542068" y="247513"/>
                </a:lnTo>
                <a:lnTo>
                  <a:pt x="1499598" y="268358"/>
                </a:lnTo>
                <a:lnTo>
                  <a:pt x="1457540" y="289899"/>
                </a:lnTo>
                <a:lnTo>
                  <a:pt x="1415901" y="312129"/>
                </a:lnTo>
                <a:lnTo>
                  <a:pt x="1374689" y="335041"/>
                </a:lnTo>
                <a:lnTo>
                  <a:pt x="1333912" y="358627"/>
                </a:lnTo>
                <a:lnTo>
                  <a:pt x="1293576" y="382878"/>
                </a:lnTo>
                <a:lnTo>
                  <a:pt x="1253690" y="407789"/>
                </a:lnTo>
                <a:lnTo>
                  <a:pt x="1214261" y="433351"/>
                </a:lnTo>
                <a:lnTo>
                  <a:pt x="1175297" y="459556"/>
                </a:lnTo>
                <a:lnTo>
                  <a:pt x="1136805" y="486398"/>
                </a:lnTo>
                <a:lnTo>
                  <a:pt x="1098793" y="513868"/>
                </a:lnTo>
                <a:lnTo>
                  <a:pt x="1061269" y="541959"/>
                </a:lnTo>
                <a:lnTo>
                  <a:pt x="1024239" y="570663"/>
                </a:lnTo>
                <a:lnTo>
                  <a:pt x="987712" y="599974"/>
                </a:lnTo>
                <a:lnTo>
                  <a:pt x="951696" y="629883"/>
                </a:lnTo>
                <a:lnTo>
                  <a:pt x="916197" y="660382"/>
                </a:lnTo>
                <a:lnTo>
                  <a:pt x="881223" y="691465"/>
                </a:lnTo>
                <a:lnTo>
                  <a:pt x="846782" y="723124"/>
                </a:lnTo>
                <a:lnTo>
                  <a:pt x="812882" y="755351"/>
                </a:lnTo>
                <a:lnTo>
                  <a:pt x="779530" y="788139"/>
                </a:lnTo>
                <a:lnTo>
                  <a:pt x="746733" y="821480"/>
                </a:lnTo>
                <a:lnTo>
                  <a:pt x="714500" y="855366"/>
                </a:lnTo>
                <a:lnTo>
                  <a:pt x="682838" y="889790"/>
                </a:lnTo>
                <a:lnTo>
                  <a:pt x="651753" y="924745"/>
                </a:lnTo>
                <a:lnTo>
                  <a:pt x="621255" y="960223"/>
                </a:lnTo>
                <a:lnTo>
                  <a:pt x="591350" y="996216"/>
                </a:lnTo>
                <a:lnTo>
                  <a:pt x="562046" y="1032717"/>
                </a:lnTo>
                <a:lnTo>
                  <a:pt x="533351" y="1069719"/>
                </a:lnTo>
                <a:lnTo>
                  <a:pt x="505272" y="1107213"/>
                </a:lnTo>
                <a:lnTo>
                  <a:pt x="477817" y="1145192"/>
                </a:lnTo>
                <a:lnTo>
                  <a:pt x="450994" y="1183650"/>
                </a:lnTo>
                <a:lnTo>
                  <a:pt x="424809" y="1222577"/>
                </a:lnTo>
                <a:lnTo>
                  <a:pt x="399271" y="1261967"/>
                </a:lnTo>
                <a:lnTo>
                  <a:pt x="374386" y="1301811"/>
                </a:lnTo>
                <a:lnTo>
                  <a:pt x="350164" y="1342104"/>
                </a:lnTo>
                <a:lnTo>
                  <a:pt x="326611" y="1382836"/>
                </a:lnTo>
                <a:lnTo>
                  <a:pt x="303734" y="1424001"/>
                </a:lnTo>
                <a:lnTo>
                  <a:pt x="281542" y="1465591"/>
                </a:lnTo>
                <a:lnTo>
                  <a:pt x="260042" y="1507598"/>
                </a:lnTo>
                <a:lnTo>
                  <a:pt x="239241" y="1550014"/>
                </a:lnTo>
                <a:lnTo>
                  <a:pt x="219148" y="1592834"/>
                </a:lnTo>
                <a:lnTo>
                  <a:pt x="199769" y="1636047"/>
                </a:lnTo>
                <a:lnTo>
                  <a:pt x="181113" y="1679648"/>
                </a:lnTo>
                <a:lnTo>
                  <a:pt x="163186" y="1723629"/>
                </a:lnTo>
                <a:lnTo>
                  <a:pt x="145997" y="1767981"/>
                </a:lnTo>
                <a:lnTo>
                  <a:pt x="129552" y="1812698"/>
                </a:lnTo>
                <a:lnTo>
                  <a:pt x="113860" y="1857772"/>
                </a:lnTo>
                <a:lnTo>
                  <a:pt x="98929" y="1903196"/>
                </a:lnTo>
                <a:lnTo>
                  <a:pt x="84765" y="1948961"/>
                </a:lnTo>
                <a:lnTo>
                  <a:pt x="71376" y="1995061"/>
                </a:lnTo>
                <a:lnTo>
                  <a:pt x="58770" y="2041487"/>
                </a:lnTo>
                <a:lnTo>
                  <a:pt x="46955" y="2088233"/>
                </a:lnTo>
                <a:lnTo>
                  <a:pt x="35938" y="2135291"/>
                </a:lnTo>
                <a:lnTo>
                  <a:pt x="25726" y="2182652"/>
                </a:lnTo>
                <a:lnTo>
                  <a:pt x="16327" y="2230311"/>
                </a:lnTo>
                <a:lnTo>
                  <a:pt x="7749" y="2278258"/>
                </a:lnTo>
                <a:lnTo>
                  <a:pt x="0" y="2326487"/>
                </a:lnTo>
                <a:close/>
              </a:path>
            </a:pathLst>
          </a:custGeom>
          <a:ln w="95250" cap="sq">
            <a:solidFill>
              <a:srgbClr val="FFBD00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5C8286D1-2FF8-A547-88EB-D0195130E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53800" y="6096000"/>
            <a:ext cx="972000" cy="95250"/>
          </a:xfrm>
          <a:custGeom>
            <a:avLst/>
            <a:gdLst/>
            <a:ahLst/>
            <a:cxnLst/>
            <a:rect l="l" t="t" r="r" b="b"/>
            <a:pathLst>
              <a:path w="5903595" h="95250">
                <a:moveTo>
                  <a:pt x="0" y="95250"/>
                </a:moveTo>
                <a:lnTo>
                  <a:pt x="5903032" y="95250"/>
                </a:lnTo>
                <a:lnTo>
                  <a:pt x="5903032" y="0"/>
                </a:lnTo>
                <a:lnTo>
                  <a:pt x="0" y="0"/>
                </a:lnTo>
                <a:lnTo>
                  <a:pt x="0" y="95250"/>
                </a:lnTo>
                <a:close/>
              </a:path>
            </a:pathLst>
          </a:custGeom>
          <a:solidFill>
            <a:srgbClr val="E61E2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5408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Two Column Slide v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older 2">
            <a:extLst>
              <a:ext uri="{FF2B5EF4-FFF2-40B4-BE49-F238E27FC236}">
                <a16:creationId xmlns:a16="http://schemas.microsoft.com/office/drawing/2014/main" id="{2BDC035A-CB75-D942-9296-D5F83E608D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1200" y="762000"/>
            <a:ext cx="4466750" cy="689911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3500" b="1" i="0" baseline="0">
                <a:solidFill>
                  <a:schemeClr val="tx1"/>
                </a:solidFill>
                <a:latin typeface="Work Sans" pitchFamily="2" charset="77"/>
                <a:cs typeface="Work Sans" pitchFamily="2" charset="77"/>
              </a:defRPr>
            </a:lvl1pPr>
          </a:lstStyle>
          <a:p>
            <a:r>
              <a:rPr lang="en-US"/>
              <a:t>Header 3</a:t>
            </a:r>
          </a:p>
        </p:txBody>
      </p:sp>
      <p:sp>
        <p:nvSpPr>
          <p:cNvPr id="8" name="Holder 3">
            <a:extLst>
              <a:ext uri="{FF2B5EF4-FFF2-40B4-BE49-F238E27FC236}">
                <a16:creationId xmlns:a16="http://schemas.microsoft.com/office/drawing/2014/main" id="{B93665B2-8D51-674B-BF9D-773C45827C39}"/>
              </a:ext>
            </a:extLst>
          </p:cNvPr>
          <p:cNvSpPr>
            <a:spLocks noGrp="1"/>
          </p:cNvSpPr>
          <p:nvPr>
            <p:ph type="subTitle" idx="4" hasCustomPrompt="1"/>
          </p:nvPr>
        </p:nvSpPr>
        <p:spPr>
          <a:xfrm>
            <a:off x="5791200" y="1451910"/>
            <a:ext cx="5181600" cy="385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32000"/>
              </a:lnSpc>
              <a:buNone/>
              <a:defRPr sz="2400" b="0" i="0" baseline="0">
                <a:solidFill>
                  <a:schemeClr val="tx1"/>
                </a:solidFill>
                <a:latin typeface="Work Sans" pitchFamily="2" charset="77"/>
                <a:cs typeface="Work Sans" pitchFamily="2" charset="77"/>
              </a:defRPr>
            </a:lvl1pPr>
          </a:lstStyle>
          <a:p>
            <a:pPr marL="12700" marR="5080">
              <a:lnSpc>
                <a:spcPct val="131900"/>
              </a:lnSpc>
              <a:spcBef>
                <a:spcPts val="880"/>
              </a:spcBef>
            </a:pP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Body</a:t>
            </a:r>
            <a:r>
              <a:rPr lang="en-CA" sz="2400" spc="-8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copy</a:t>
            </a:r>
            <a:r>
              <a:rPr lang="en-CA" sz="2400" spc="-6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0">
                <a:solidFill>
                  <a:srgbClr val="212121"/>
                </a:solidFill>
                <a:latin typeface="Work Sans"/>
                <a:cs typeface="Work Sans"/>
              </a:rPr>
              <a:t>goes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here</a:t>
            </a:r>
            <a:r>
              <a:rPr lang="en-CA" sz="2400" spc="-8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sint</a:t>
            </a:r>
            <a:r>
              <a:rPr lang="en-CA" sz="2400" spc="-8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et</a:t>
            </a:r>
            <a:r>
              <a:rPr lang="en-CA" sz="2400" spc="-7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faciis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estem</a:t>
            </a:r>
            <a:r>
              <a:rPr lang="en-CA" sz="2400" spc="-6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cor</a:t>
            </a:r>
            <a:r>
              <a:rPr lang="en-CA" sz="2400" spc="-5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ma</a:t>
            </a:r>
            <a:r>
              <a:rPr lang="en-CA" sz="2400" spc="-4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as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auda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dolum</a:t>
            </a:r>
            <a:r>
              <a:rPr lang="en-CA" sz="2400" spc="-9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sequod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mollatem</a:t>
            </a:r>
            <a:r>
              <a:rPr lang="en-CA" sz="2400" spc="-10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35" err="1">
                <a:solidFill>
                  <a:srgbClr val="212121"/>
                </a:solidFill>
                <a:latin typeface="Work Sans"/>
                <a:cs typeface="Work Sans"/>
              </a:rPr>
              <a:t>quam</a:t>
            </a:r>
            <a:r>
              <a:rPr lang="en-CA" sz="2400" spc="-3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faciis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estem</a:t>
            </a:r>
            <a:r>
              <a:rPr lang="en-CA" sz="2400" spc="-6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cor</a:t>
            </a:r>
            <a:r>
              <a:rPr lang="en-CA" sz="2400" spc="-5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ma</a:t>
            </a:r>
            <a:r>
              <a:rPr lang="en-CA" sz="2400" spc="-4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as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auda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dolum</a:t>
            </a:r>
            <a:r>
              <a:rPr lang="en-CA" sz="2400" spc="-9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sequod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mollatem</a:t>
            </a:r>
            <a:r>
              <a:rPr lang="en-CA" sz="2400" spc="-10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35" err="1">
                <a:solidFill>
                  <a:srgbClr val="212121"/>
                </a:solidFill>
                <a:latin typeface="Work Sans"/>
                <a:cs typeface="Work Sans"/>
              </a:rPr>
              <a:t>quam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faciis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estem</a:t>
            </a:r>
            <a:r>
              <a:rPr lang="en-CA" sz="2400" spc="-6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cor</a:t>
            </a:r>
            <a:r>
              <a:rPr lang="en-CA" sz="2400" spc="-5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ma</a:t>
            </a:r>
            <a:r>
              <a:rPr lang="en-CA" sz="2400" spc="-4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as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auda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dolum</a:t>
            </a:r>
            <a:r>
              <a:rPr lang="en-CA" sz="2400" spc="-9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sequod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mollatem</a:t>
            </a:r>
            <a:r>
              <a:rPr lang="en-CA" sz="2400" spc="-10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35" err="1">
                <a:solidFill>
                  <a:srgbClr val="212121"/>
                </a:solidFill>
                <a:latin typeface="Work Sans"/>
                <a:cs typeface="Work Sans"/>
              </a:rPr>
              <a:t>quam</a:t>
            </a:r>
            <a:r>
              <a:rPr lang="en-CA" sz="2400" spc="-3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35" err="1">
                <a:solidFill>
                  <a:srgbClr val="212121"/>
                </a:solidFill>
                <a:latin typeface="Work Sans"/>
                <a:cs typeface="Work Sans"/>
              </a:rPr>
              <a:t>quam</a:t>
            </a:r>
            <a:r>
              <a:rPr lang="en-CA" sz="2400" spc="-3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faciis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estem</a:t>
            </a:r>
            <a:r>
              <a:rPr lang="en-CA" sz="2400" spc="-6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cor</a:t>
            </a:r>
            <a:r>
              <a:rPr lang="en-CA" sz="2400" spc="-5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ma</a:t>
            </a:r>
            <a:r>
              <a:rPr lang="en-CA" sz="2400" spc="-4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as.</a:t>
            </a:r>
            <a:endParaRPr lang="en-CA" sz="2400">
              <a:latin typeface="Work Sans"/>
              <a:cs typeface="Work Sans"/>
            </a:endParaRPr>
          </a:p>
        </p:txBody>
      </p:sp>
      <p:sp>
        <p:nvSpPr>
          <p:cNvPr id="12" name="Holder 4">
            <a:extLst>
              <a:ext uri="{FF2B5EF4-FFF2-40B4-BE49-F238E27FC236}">
                <a16:creationId xmlns:a16="http://schemas.microsoft.com/office/drawing/2014/main" id="{C10D7383-973E-A9F8-62FE-FB519CDDC66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6431912" y="6346921"/>
            <a:ext cx="5423832" cy="342900"/>
          </a:xfrm>
          <a:prstGeom prst="rect">
            <a:avLst/>
          </a:prstGeom>
        </p:spPr>
        <p:txBody>
          <a:bodyPr lIns="0" tIns="0" rIns="0" bIns="0" anchor="t"/>
          <a:lstStyle>
            <a:lvl1pPr algn="r"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defRPr>
            </a:lvl1pPr>
          </a:lstStyle>
          <a:p>
            <a:r>
              <a:rPr lang="en-CA"/>
              <a:t>Optional</a:t>
            </a:r>
            <a:r>
              <a:rPr lang="en-CA" spc="-45"/>
              <a:t> </a:t>
            </a:r>
            <a:r>
              <a:rPr lang="en-CA"/>
              <a:t>footer</a:t>
            </a:r>
            <a:r>
              <a:rPr lang="en-CA" spc="-30"/>
              <a:t> </a:t>
            </a:r>
            <a:r>
              <a:rPr lang="en-CA" spc="-25"/>
              <a:t>information</a:t>
            </a:r>
            <a:r>
              <a:rPr lang="en-CA" spc="-325"/>
              <a:t> </a:t>
            </a:r>
            <a:r>
              <a:rPr lang="en-CA"/>
              <a:t>|</a:t>
            </a:r>
            <a:r>
              <a:rPr lang="en-CA" spc="-30"/>
              <a:t> </a:t>
            </a:r>
            <a:fld id="{81D60167-4931-47E6-BA6A-407CBD079E47}" type="slidenum">
              <a:rPr spc="-25" smtClean="0"/>
              <a:pPr/>
              <a:t>‹#›</a:t>
            </a:fld>
            <a:endParaRPr spc="-25"/>
          </a:p>
        </p:txBody>
      </p:sp>
      <p:pic>
        <p:nvPicPr>
          <p:cNvPr id="17" name="Picture 16" descr="NorQuest College crest">
            <a:extLst>
              <a:ext uri="{FF2B5EF4-FFF2-40B4-BE49-F238E27FC236}">
                <a16:creationId xmlns:a16="http://schemas.microsoft.com/office/drawing/2014/main" id="{4C7C2FEB-EFF2-9349-BB8E-7E3C87F919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499" y="239937"/>
            <a:ext cx="444500" cy="5080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0DDD9ED-F309-B34B-90D5-BA7006BB3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143000" y="4114800"/>
            <a:ext cx="3124200" cy="3124200"/>
          </a:xfrm>
          <a:prstGeom prst="ellipse">
            <a:avLst/>
          </a:prstGeom>
          <a:solidFill>
            <a:srgbClr val="FF8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group of four confident smiling NorQuest students pose by the front entrance. It is a diverse group of students for ages, genders, and ethnicity." title="NorQuest students">
            <a:extLst>
              <a:ext uri="{FF2B5EF4-FFF2-40B4-BE49-F238E27FC236}">
                <a16:creationId xmlns:a16="http://schemas.microsoft.com/office/drawing/2014/main" id="{50E625EC-C6F0-BC49-A9E7-994670FBCE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20"/>
          <a:stretch/>
        </p:blipFill>
        <p:spPr>
          <a:xfrm>
            <a:off x="-381000" y="903680"/>
            <a:ext cx="5562600" cy="4288841"/>
          </a:xfrm>
          <a:prstGeom prst="rect">
            <a:avLst/>
          </a:prstGeom>
        </p:spPr>
      </p:pic>
      <p:sp>
        <p:nvSpPr>
          <p:cNvPr id="139" name="object 3">
            <a:extLst>
              <a:ext uri="{FF2B5EF4-FFF2-40B4-BE49-F238E27FC236}">
                <a16:creationId xmlns:a16="http://schemas.microsoft.com/office/drawing/2014/main" id="{C14E3011-B12D-2341-8C8F-15D5A5DA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53800" y="6096000"/>
            <a:ext cx="972000" cy="95250"/>
          </a:xfrm>
          <a:custGeom>
            <a:avLst/>
            <a:gdLst/>
            <a:ahLst/>
            <a:cxnLst/>
            <a:rect l="l" t="t" r="r" b="b"/>
            <a:pathLst>
              <a:path w="5903595" h="95250">
                <a:moveTo>
                  <a:pt x="0" y="95250"/>
                </a:moveTo>
                <a:lnTo>
                  <a:pt x="5903032" y="95250"/>
                </a:lnTo>
                <a:lnTo>
                  <a:pt x="5903032" y="0"/>
                </a:lnTo>
                <a:lnTo>
                  <a:pt x="0" y="0"/>
                </a:lnTo>
                <a:lnTo>
                  <a:pt x="0" y="95250"/>
                </a:lnTo>
                <a:close/>
              </a:path>
            </a:pathLst>
          </a:custGeom>
          <a:solidFill>
            <a:srgbClr val="E61E2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3872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 Two Column Slide v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icture Placeholder 2">
            <a:extLst>
              <a:ext uri="{FF2B5EF4-FFF2-40B4-BE49-F238E27FC236}">
                <a16:creationId xmlns:a16="http://schemas.microsoft.com/office/drawing/2014/main" id="{5BE8EC16-4EA9-8841-BB8E-3D7354F919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14400"/>
            <a:ext cx="5181600" cy="4289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Holder 2">
            <a:extLst>
              <a:ext uri="{FF2B5EF4-FFF2-40B4-BE49-F238E27FC236}">
                <a16:creationId xmlns:a16="http://schemas.microsoft.com/office/drawing/2014/main" id="{2BDC035A-CB75-D942-9296-D5F83E608D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1200" y="762000"/>
            <a:ext cx="4466750" cy="689911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3500" b="1" i="0" baseline="0">
                <a:solidFill>
                  <a:schemeClr val="tx1"/>
                </a:solidFill>
                <a:latin typeface="Work Sans" pitchFamily="2" charset="77"/>
                <a:cs typeface="Work Sans" pitchFamily="2" charset="77"/>
              </a:defRPr>
            </a:lvl1pPr>
          </a:lstStyle>
          <a:p>
            <a:r>
              <a:rPr lang="en-US"/>
              <a:t>Header 3</a:t>
            </a:r>
            <a:endParaRPr/>
          </a:p>
        </p:txBody>
      </p:sp>
      <p:sp>
        <p:nvSpPr>
          <p:cNvPr id="8" name="Holder 3">
            <a:extLst>
              <a:ext uri="{FF2B5EF4-FFF2-40B4-BE49-F238E27FC236}">
                <a16:creationId xmlns:a16="http://schemas.microsoft.com/office/drawing/2014/main" id="{B93665B2-8D51-674B-BF9D-773C45827C39}"/>
              </a:ext>
            </a:extLst>
          </p:cNvPr>
          <p:cNvSpPr>
            <a:spLocks noGrp="1"/>
          </p:cNvSpPr>
          <p:nvPr>
            <p:ph type="subTitle" idx="4" hasCustomPrompt="1"/>
          </p:nvPr>
        </p:nvSpPr>
        <p:spPr>
          <a:xfrm>
            <a:off x="5791200" y="1451910"/>
            <a:ext cx="5181600" cy="385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32000"/>
              </a:lnSpc>
              <a:buNone/>
              <a:defRPr sz="2400" b="0" i="0" baseline="0">
                <a:solidFill>
                  <a:schemeClr val="tx1"/>
                </a:solidFill>
                <a:latin typeface="Work Sans" pitchFamily="2" charset="77"/>
                <a:cs typeface="Work Sans" pitchFamily="2" charset="77"/>
              </a:defRPr>
            </a:lvl1pPr>
          </a:lstStyle>
          <a:p>
            <a:pPr marL="12700" marR="5080">
              <a:lnSpc>
                <a:spcPct val="131900"/>
              </a:lnSpc>
              <a:spcBef>
                <a:spcPts val="880"/>
              </a:spcBef>
            </a:pP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Body</a:t>
            </a:r>
            <a:r>
              <a:rPr lang="en-CA" sz="2400" spc="-8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copy</a:t>
            </a:r>
            <a:r>
              <a:rPr lang="en-CA" sz="2400" spc="-6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0">
                <a:solidFill>
                  <a:srgbClr val="212121"/>
                </a:solidFill>
                <a:latin typeface="Work Sans"/>
                <a:cs typeface="Work Sans"/>
              </a:rPr>
              <a:t>goes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here</a:t>
            </a:r>
            <a:r>
              <a:rPr lang="en-CA" sz="2400" spc="-8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sint</a:t>
            </a:r>
            <a:r>
              <a:rPr lang="en-CA" sz="2400" spc="-8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et</a:t>
            </a:r>
            <a:r>
              <a:rPr lang="en-CA" sz="2400" spc="-7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faciis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estem</a:t>
            </a:r>
            <a:r>
              <a:rPr lang="en-CA" sz="2400" spc="-6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cor</a:t>
            </a:r>
            <a:r>
              <a:rPr lang="en-CA" sz="2400" spc="-5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ma</a:t>
            </a:r>
            <a:r>
              <a:rPr lang="en-CA" sz="2400" spc="-4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as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auda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dolum</a:t>
            </a:r>
            <a:r>
              <a:rPr lang="en-CA" sz="2400" spc="-9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sequod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mollatem</a:t>
            </a:r>
            <a:r>
              <a:rPr lang="en-CA" sz="2400" spc="-10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35" err="1">
                <a:solidFill>
                  <a:srgbClr val="212121"/>
                </a:solidFill>
                <a:latin typeface="Work Sans"/>
                <a:cs typeface="Work Sans"/>
              </a:rPr>
              <a:t>quam</a:t>
            </a:r>
            <a:r>
              <a:rPr lang="en-CA" sz="2400" spc="-3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faciis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estem</a:t>
            </a:r>
            <a:r>
              <a:rPr lang="en-CA" sz="2400" spc="-6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cor</a:t>
            </a:r>
            <a:r>
              <a:rPr lang="en-CA" sz="2400" spc="-5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ma</a:t>
            </a:r>
            <a:r>
              <a:rPr lang="en-CA" sz="2400" spc="-4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as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auda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dolum</a:t>
            </a:r>
            <a:r>
              <a:rPr lang="en-CA" sz="2400" spc="-9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sequod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mollatem</a:t>
            </a:r>
            <a:r>
              <a:rPr lang="en-CA" sz="2400" spc="-10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35" err="1">
                <a:solidFill>
                  <a:srgbClr val="212121"/>
                </a:solidFill>
                <a:latin typeface="Work Sans"/>
                <a:cs typeface="Work Sans"/>
              </a:rPr>
              <a:t>quam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faciis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estem</a:t>
            </a:r>
            <a:r>
              <a:rPr lang="en-CA" sz="2400" spc="-6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cor</a:t>
            </a:r>
            <a:r>
              <a:rPr lang="en-CA" sz="2400" spc="-5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ma</a:t>
            </a:r>
            <a:r>
              <a:rPr lang="en-CA" sz="2400" spc="-4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as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auda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dolum</a:t>
            </a:r>
            <a:r>
              <a:rPr lang="en-CA" sz="2400" spc="-9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sequod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mollatem</a:t>
            </a:r>
            <a:r>
              <a:rPr lang="en-CA" sz="2400" spc="-10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35" err="1">
                <a:solidFill>
                  <a:srgbClr val="212121"/>
                </a:solidFill>
                <a:latin typeface="Work Sans"/>
                <a:cs typeface="Work Sans"/>
              </a:rPr>
              <a:t>quam</a:t>
            </a:r>
            <a:r>
              <a:rPr lang="en-CA" sz="2400" spc="-3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35" err="1">
                <a:solidFill>
                  <a:srgbClr val="212121"/>
                </a:solidFill>
                <a:latin typeface="Work Sans"/>
                <a:cs typeface="Work Sans"/>
              </a:rPr>
              <a:t>quam</a:t>
            </a:r>
            <a:r>
              <a:rPr lang="en-CA" sz="2400" spc="-3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faciis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estem</a:t>
            </a:r>
            <a:r>
              <a:rPr lang="en-CA" sz="2400" spc="-6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cor</a:t>
            </a:r>
            <a:r>
              <a:rPr lang="en-CA" sz="2400" spc="-5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ma</a:t>
            </a:r>
            <a:r>
              <a:rPr lang="en-CA" sz="2400" spc="-4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as.</a:t>
            </a:r>
            <a:endParaRPr lang="en-CA" sz="2400">
              <a:latin typeface="Work Sans"/>
              <a:cs typeface="Work Sans"/>
            </a:endParaRPr>
          </a:p>
        </p:txBody>
      </p:sp>
      <p:sp>
        <p:nvSpPr>
          <p:cNvPr id="10" name="Holder 4">
            <a:extLst>
              <a:ext uri="{FF2B5EF4-FFF2-40B4-BE49-F238E27FC236}">
                <a16:creationId xmlns:a16="http://schemas.microsoft.com/office/drawing/2014/main" id="{572659F7-F017-9DE8-2E74-0D07FD9CD01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6431912" y="6346921"/>
            <a:ext cx="5423832" cy="342900"/>
          </a:xfrm>
          <a:prstGeom prst="rect">
            <a:avLst/>
          </a:prstGeom>
        </p:spPr>
        <p:txBody>
          <a:bodyPr lIns="0" tIns="0" rIns="0" bIns="0" anchor="t"/>
          <a:lstStyle>
            <a:lvl1pPr algn="r"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defRPr>
            </a:lvl1pPr>
          </a:lstStyle>
          <a:p>
            <a:r>
              <a:rPr lang="en-CA"/>
              <a:t>Optional</a:t>
            </a:r>
            <a:r>
              <a:rPr lang="en-CA" spc="-45"/>
              <a:t> </a:t>
            </a:r>
            <a:r>
              <a:rPr lang="en-CA"/>
              <a:t>footer</a:t>
            </a:r>
            <a:r>
              <a:rPr lang="en-CA" spc="-30"/>
              <a:t> </a:t>
            </a:r>
            <a:r>
              <a:rPr lang="en-CA" spc="-25"/>
              <a:t>information</a:t>
            </a:r>
            <a:r>
              <a:rPr lang="en-CA" spc="-325"/>
              <a:t> </a:t>
            </a:r>
            <a:r>
              <a:rPr lang="en-CA"/>
              <a:t>|</a:t>
            </a:r>
            <a:r>
              <a:rPr lang="en-CA" spc="-30"/>
              <a:t> </a:t>
            </a:r>
            <a:fld id="{81D60167-4931-47E6-BA6A-407CBD079E47}" type="slidenum">
              <a:rPr spc="-25" smtClean="0"/>
              <a:pPr/>
              <a:t>‹#›</a:t>
            </a:fld>
            <a:endParaRPr spc="-25"/>
          </a:p>
        </p:txBody>
      </p:sp>
      <p:pic>
        <p:nvPicPr>
          <p:cNvPr id="17" name="Picture 16" descr="NorQuest College crest">
            <a:extLst>
              <a:ext uri="{FF2B5EF4-FFF2-40B4-BE49-F238E27FC236}">
                <a16:creationId xmlns:a16="http://schemas.microsoft.com/office/drawing/2014/main" id="{4C7C2FEB-EFF2-9349-BB8E-7E3C87F919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499" y="239937"/>
            <a:ext cx="444500" cy="508000"/>
          </a:xfrm>
          <a:prstGeom prst="rect">
            <a:avLst/>
          </a:prstGeom>
        </p:spPr>
      </p:pic>
      <p:sp>
        <p:nvSpPr>
          <p:cNvPr id="140" name="Oval 139">
            <a:extLst>
              <a:ext uri="{FF2B5EF4-FFF2-40B4-BE49-F238E27FC236}">
                <a16:creationId xmlns:a16="http://schemas.microsoft.com/office/drawing/2014/main" id="{76917AF6-5102-6C47-A092-AD9B89626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143000" y="4114800"/>
            <a:ext cx="3124200" cy="3124200"/>
          </a:xfrm>
          <a:prstGeom prst="ellipse">
            <a:avLst/>
          </a:prstGeom>
          <a:solidFill>
            <a:srgbClr val="FF8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bject 3">
            <a:extLst>
              <a:ext uri="{FF2B5EF4-FFF2-40B4-BE49-F238E27FC236}">
                <a16:creationId xmlns:a16="http://schemas.microsoft.com/office/drawing/2014/main" id="{BC14871A-F7DC-FE4D-913E-F6C2D159E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53800" y="6096000"/>
            <a:ext cx="972000" cy="95250"/>
          </a:xfrm>
          <a:custGeom>
            <a:avLst/>
            <a:gdLst/>
            <a:ahLst/>
            <a:cxnLst/>
            <a:rect l="l" t="t" r="r" b="b"/>
            <a:pathLst>
              <a:path w="5903595" h="95250">
                <a:moveTo>
                  <a:pt x="0" y="95250"/>
                </a:moveTo>
                <a:lnTo>
                  <a:pt x="5903032" y="95250"/>
                </a:lnTo>
                <a:lnTo>
                  <a:pt x="5903032" y="0"/>
                </a:lnTo>
                <a:lnTo>
                  <a:pt x="0" y="0"/>
                </a:lnTo>
                <a:lnTo>
                  <a:pt x="0" y="95250"/>
                </a:lnTo>
                <a:close/>
              </a:path>
            </a:pathLst>
          </a:custGeom>
          <a:solidFill>
            <a:srgbClr val="E61E2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2091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Two Column Slide v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Two confident smiling female Muslim students in hijabs pose for a selfie." title="Students pose for a selfie">
            <a:extLst>
              <a:ext uri="{FF2B5EF4-FFF2-40B4-BE49-F238E27FC236}">
                <a16:creationId xmlns:a16="http://schemas.microsoft.com/office/drawing/2014/main" id="{BC900D81-72E1-1147-9779-BF6DAE7DEB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6" t="1654" r="22635" b="8714"/>
          <a:stretch/>
        </p:blipFill>
        <p:spPr>
          <a:xfrm flipH="1">
            <a:off x="6090962" y="-25400"/>
            <a:ext cx="6101037" cy="6883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7F3E351-2E4F-A841-A8F5-54893E31D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038" y="-4763"/>
            <a:ext cx="6786837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37654E-3572-1141-86CF-D0FE5A47E1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514600"/>
            <a:ext cx="5181600" cy="2209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000" baseline="0">
                <a:solidFill>
                  <a:schemeClr val="tx1"/>
                </a:solidFill>
                <a:latin typeface="WorkSans-ExtraBold" pitchFamily="2" charset="77"/>
              </a:defRPr>
            </a:lvl1pPr>
          </a:lstStyle>
          <a:p>
            <a:pPr lvl="0"/>
            <a:r>
              <a:rPr lang="en-US"/>
              <a:t>Header 1 text goes here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8603C66D-DD2E-BB4D-93F8-4C85F2E4AAA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8200" y="4953000"/>
            <a:ext cx="5181600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baseline="0">
                <a:solidFill>
                  <a:schemeClr val="tx1"/>
                </a:solidFill>
                <a:latin typeface="Work Sans SemiBold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Supporting text goes here</a:t>
            </a:r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F351D2DD-32EF-B74C-8352-E95658BCB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4966877">
            <a:off x="-3940645" y="-3225750"/>
            <a:ext cx="5652770" cy="5217160"/>
          </a:xfrm>
          <a:custGeom>
            <a:avLst/>
            <a:gdLst/>
            <a:ahLst/>
            <a:cxnLst/>
            <a:rect l="l" t="t" r="r" b="b"/>
            <a:pathLst>
              <a:path w="5652770" h="5217160">
                <a:moveTo>
                  <a:pt x="5652211" y="58552"/>
                </a:moveTo>
                <a:lnTo>
                  <a:pt x="5600615" y="51024"/>
                </a:lnTo>
                <a:lnTo>
                  <a:pt x="5549014" y="44021"/>
                </a:lnTo>
                <a:lnTo>
                  <a:pt x="5497412" y="37542"/>
                </a:lnTo>
                <a:lnTo>
                  <a:pt x="5445813" y="31584"/>
                </a:lnTo>
                <a:lnTo>
                  <a:pt x="5394223" y="26146"/>
                </a:lnTo>
                <a:lnTo>
                  <a:pt x="5342647" y="21227"/>
                </a:lnTo>
                <a:lnTo>
                  <a:pt x="5291090" y="16824"/>
                </a:lnTo>
                <a:lnTo>
                  <a:pt x="5239557" y="12937"/>
                </a:lnTo>
                <a:lnTo>
                  <a:pt x="5188052" y="9562"/>
                </a:lnTo>
                <a:lnTo>
                  <a:pt x="5136581" y="6699"/>
                </a:lnTo>
                <a:lnTo>
                  <a:pt x="5085148" y="4346"/>
                </a:lnTo>
                <a:lnTo>
                  <a:pt x="5033759" y="2502"/>
                </a:lnTo>
                <a:lnTo>
                  <a:pt x="4982418" y="1163"/>
                </a:lnTo>
                <a:lnTo>
                  <a:pt x="4931131" y="330"/>
                </a:lnTo>
                <a:lnTo>
                  <a:pt x="4879903" y="0"/>
                </a:lnTo>
                <a:lnTo>
                  <a:pt x="4828737" y="171"/>
                </a:lnTo>
                <a:lnTo>
                  <a:pt x="4777640" y="841"/>
                </a:lnTo>
                <a:lnTo>
                  <a:pt x="4726616" y="2010"/>
                </a:lnTo>
                <a:lnTo>
                  <a:pt x="4675671" y="3675"/>
                </a:lnTo>
                <a:lnTo>
                  <a:pt x="4624809" y="5835"/>
                </a:lnTo>
                <a:lnTo>
                  <a:pt x="4574035" y="8488"/>
                </a:lnTo>
                <a:lnTo>
                  <a:pt x="4523354" y="11632"/>
                </a:lnTo>
                <a:lnTo>
                  <a:pt x="4472771" y="15266"/>
                </a:lnTo>
                <a:lnTo>
                  <a:pt x="4422291" y="19387"/>
                </a:lnTo>
                <a:lnTo>
                  <a:pt x="4371919" y="23995"/>
                </a:lnTo>
                <a:lnTo>
                  <a:pt x="4321660" y="29087"/>
                </a:lnTo>
                <a:lnTo>
                  <a:pt x="4271519" y="34662"/>
                </a:lnTo>
                <a:lnTo>
                  <a:pt x="4221501" y="40718"/>
                </a:lnTo>
                <a:lnTo>
                  <a:pt x="4171611" y="47253"/>
                </a:lnTo>
                <a:lnTo>
                  <a:pt x="4121853" y="54266"/>
                </a:lnTo>
                <a:lnTo>
                  <a:pt x="4072234" y="61756"/>
                </a:lnTo>
                <a:lnTo>
                  <a:pt x="4022757" y="69719"/>
                </a:lnTo>
                <a:lnTo>
                  <a:pt x="3973427" y="78155"/>
                </a:lnTo>
                <a:lnTo>
                  <a:pt x="3924250" y="87062"/>
                </a:lnTo>
                <a:lnTo>
                  <a:pt x="3875231" y="96438"/>
                </a:lnTo>
                <a:lnTo>
                  <a:pt x="3826375" y="106282"/>
                </a:lnTo>
                <a:lnTo>
                  <a:pt x="3777686" y="116592"/>
                </a:lnTo>
                <a:lnTo>
                  <a:pt x="3729169" y="127366"/>
                </a:lnTo>
                <a:lnTo>
                  <a:pt x="3680830" y="138602"/>
                </a:lnTo>
                <a:lnTo>
                  <a:pt x="3632673" y="150299"/>
                </a:lnTo>
                <a:lnTo>
                  <a:pt x="3584703" y="162455"/>
                </a:lnTo>
                <a:lnTo>
                  <a:pt x="3536926" y="175069"/>
                </a:lnTo>
                <a:lnTo>
                  <a:pt x="3489346" y="188138"/>
                </a:lnTo>
                <a:lnTo>
                  <a:pt x="3441968" y="201661"/>
                </a:lnTo>
                <a:lnTo>
                  <a:pt x="3394798" y="215637"/>
                </a:lnTo>
                <a:lnTo>
                  <a:pt x="3347839" y="230063"/>
                </a:lnTo>
                <a:lnTo>
                  <a:pt x="3301098" y="244938"/>
                </a:lnTo>
                <a:lnTo>
                  <a:pt x="3254579" y="260260"/>
                </a:lnTo>
                <a:lnTo>
                  <a:pt x="3208286" y="276028"/>
                </a:lnTo>
                <a:lnTo>
                  <a:pt x="3162226" y="292240"/>
                </a:lnTo>
                <a:lnTo>
                  <a:pt x="3116403" y="308893"/>
                </a:lnTo>
                <a:lnTo>
                  <a:pt x="3070821" y="325988"/>
                </a:lnTo>
                <a:lnTo>
                  <a:pt x="3025486" y="343521"/>
                </a:lnTo>
                <a:lnTo>
                  <a:pt x="2980403" y="361491"/>
                </a:lnTo>
                <a:lnTo>
                  <a:pt x="2935577" y="379896"/>
                </a:lnTo>
                <a:lnTo>
                  <a:pt x="2891013" y="398735"/>
                </a:lnTo>
                <a:lnTo>
                  <a:pt x="2846715" y="418006"/>
                </a:lnTo>
                <a:lnTo>
                  <a:pt x="2802689" y="437708"/>
                </a:lnTo>
                <a:lnTo>
                  <a:pt x="2758939" y="457838"/>
                </a:lnTo>
                <a:lnTo>
                  <a:pt x="2715471" y="478394"/>
                </a:lnTo>
                <a:lnTo>
                  <a:pt x="2672290" y="499377"/>
                </a:lnTo>
                <a:lnTo>
                  <a:pt x="2629399" y="520782"/>
                </a:lnTo>
                <a:lnTo>
                  <a:pt x="2586806" y="542610"/>
                </a:lnTo>
                <a:lnTo>
                  <a:pt x="2544514" y="564857"/>
                </a:lnTo>
                <a:lnTo>
                  <a:pt x="2502528" y="587523"/>
                </a:lnTo>
                <a:lnTo>
                  <a:pt x="2460853" y="610606"/>
                </a:lnTo>
                <a:lnTo>
                  <a:pt x="2419495" y="634103"/>
                </a:lnTo>
                <a:lnTo>
                  <a:pt x="2378457" y="658015"/>
                </a:lnTo>
                <a:lnTo>
                  <a:pt x="2337747" y="682337"/>
                </a:lnTo>
                <a:lnTo>
                  <a:pt x="2297367" y="707070"/>
                </a:lnTo>
                <a:lnTo>
                  <a:pt x="2257323" y="732211"/>
                </a:lnTo>
                <a:lnTo>
                  <a:pt x="2214858" y="759566"/>
                </a:lnTo>
                <a:lnTo>
                  <a:pt x="2172765" y="787434"/>
                </a:lnTo>
                <a:lnTo>
                  <a:pt x="2131045" y="815813"/>
                </a:lnTo>
                <a:lnTo>
                  <a:pt x="2089702" y="844698"/>
                </a:lnTo>
                <a:lnTo>
                  <a:pt x="2048739" y="874088"/>
                </a:lnTo>
                <a:lnTo>
                  <a:pt x="2008157" y="903979"/>
                </a:lnTo>
                <a:lnTo>
                  <a:pt x="1967960" y="934370"/>
                </a:lnTo>
                <a:lnTo>
                  <a:pt x="1928151" y="965257"/>
                </a:lnTo>
                <a:lnTo>
                  <a:pt x="1888731" y="996637"/>
                </a:lnTo>
                <a:lnTo>
                  <a:pt x="1849704" y="1028508"/>
                </a:lnTo>
                <a:lnTo>
                  <a:pt x="1811073" y="1060866"/>
                </a:lnTo>
                <a:lnTo>
                  <a:pt x="1772839" y="1093710"/>
                </a:lnTo>
                <a:lnTo>
                  <a:pt x="1735006" y="1127036"/>
                </a:lnTo>
                <a:lnTo>
                  <a:pt x="1697576" y="1160842"/>
                </a:lnTo>
                <a:lnTo>
                  <a:pt x="1660552" y="1195125"/>
                </a:lnTo>
                <a:lnTo>
                  <a:pt x="1623937" y="1229881"/>
                </a:lnTo>
                <a:lnTo>
                  <a:pt x="1587733" y="1265109"/>
                </a:lnTo>
                <a:lnTo>
                  <a:pt x="1551943" y="1300806"/>
                </a:lnTo>
                <a:lnTo>
                  <a:pt x="1516569" y="1336968"/>
                </a:lnTo>
                <a:lnTo>
                  <a:pt x="1481615" y="1373593"/>
                </a:lnTo>
                <a:lnTo>
                  <a:pt x="1447083" y="1410679"/>
                </a:lnTo>
                <a:lnTo>
                  <a:pt x="1412975" y="1448222"/>
                </a:lnTo>
                <a:lnTo>
                  <a:pt x="1379294" y="1486220"/>
                </a:lnTo>
                <a:lnTo>
                  <a:pt x="1346044" y="1524669"/>
                </a:lnTo>
                <a:lnTo>
                  <a:pt x="1313226" y="1563568"/>
                </a:lnTo>
                <a:lnTo>
                  <a:pt x="1280843" y="1602913"/>
                </a:lnTo>
                <a:lnTo>
                  <a:pt x="1248898" y="1642702"/>
                </a:lnTo>
                <a:lnTo>
                  <a:pt x="1217393" y="1682932"/>
                </a:lnTo>
                <a:lnTo>
                  <a:pt x="1186332" y="1723600"/>
                </a:lnTo>
                <a:lnTo>
                  <a:pt x="1155717" y="1764703"/>
                </a:lnTo>
                <a:lnTo>
                  <a:pt x="1125550" y="1806239"/>
                </a:lnTo>
                <a:lnTo>
                  <a:pt x="1095834" y="1848205"/>
                </a:lnTo>
                <a:lnTo>
                  <a:pt x="1066573" y="1890598"/>
                </a:lnTo>
                <a:lnTo>
                  <a:pt x="1037767" y="1933415"/>
                </a:lnTo>
                <a:lnTo>
                  <a:pt x="1011802" y="1973320"/>
                </a:lnTo>
                <a:lnTo>
                  <a:pt x="986305" y="2014126"/>
                </a:lnTo>
                <a:lnTo>
                  <a:pt x="961273" y="2055794"/>
                </a:lnTo>
                <a:lnTo>
                  <a:pt x="936702" y="2098284"/>
                </a:lnTo>
                <a:lnTo>
                  <a:pt x="912586" y="2141554"/>
                </a:lnTo>
                <a:lnTo>
                  <a:pt x="888921" y="2185565"/>
                </a:lnTo>
                <a:lnTo>
                  <a:pt x="865702" y="2230277"/>
                </a:lnTo>
                <a:lnTo>
                  <a:pt x="842926" y="2275649"/>
                </a:lnTo>
                <a:lnTo>
                  <a:pt x="820587" y="2321641"/>
                </a:lnTo>
                <a:lnTo>
                  <a:pt x="798681" y="2368212"/>
                </a:lnTo>
                <a:lnTo>
                  <a:pt x="777203" y="2415322"/>
                </a:lnTo>
                <a:lnTo>
                  <a:pt x="756149" y="2462932"/>
                </a:lnTo>
                <a:lnTo>
                  <a:pt x="735514" y="2511000"/>
                </a:lnTo>
                <a:lnTo>
                  <a:pt x="715295" y="2559487"/>
                </a:lnTo>
                <a:lnTo>
                  <a:pt x="695485" y="2608352"/>
                </a:lnTo>
                <a:lnTo>
                  <a:pt x="676081" y="2657555"/>
                </a:lnTo>
                <a:lnTo>
                  <a:pt x="657078" y="2707055"/>
                </a:lnTo>
                <a:lnTo>
                  <a:pt x="638472" y="2756813"/>
                </a:lnTo>
                <a:lnTo>
                  <a:pt x="620258" y="2806787"/>
                </a:lnTo>
                <a:lnTo>
                  <a:pt x="602431" y="2856938"/>
                </a:lnTo>
                <a:lnTo>
                  <a:pt x="584987" y="2907226"/>
                </a:lnTo>
                <a:lnTo>
                  <a:pt x="567922" y="2957610"/>
                </a:lnTo>
                <a:lnTo>
                  <a:pt x="551231" y="3008050"/>
                </a:lnTo>
                <a:lnTo>
                  <a:pt x="534909" y="3058505"/>
                </a:lnTo>
                <a:lnTo>
                  <a:pt x="518951" y="3108936"/>
                </a:lnTo>
                <a:lnTo>
                  <a:pt x="503354" y="3159301"/>
                </a:lnTo>
                <a:lnTo>
                  <a:pt x="488113" y="3209562"/>
                </a:lnTo>
                <a:lnTo>
                  <a:pt x="473223" y="3259676"/>
                </a:lnTo>
                <a:lnTo>
                  <a:pt x="458680" y="3309605"/>
                </a:lnTo>
                <a:lnTo>
                  <a:pt x="444479" y="3359308"/>
                </a:lnTo>
                <a:lnTo>
                  <a:pt x="430615" y="3408744"/>
                </a:lnTo>
                <a:lnTo>
                  <a:pt x="417085" y="3457874"/>
                </a:lnTo>
                <a:lnTo>
                  <a:pt x="403883" y="3506656"/>
                </a:lnTo>
                <a:lnTo>
                  <a:pt x="391005" y="3555051"/>
                </a:lnTo>
                <a:lnTo>
                  <a:pt x="378446" y="3603019"/>
                </a:lnTo>
                <a:lnTo>
                  <a:pt x="366202" y="3650519"/>
                </a:lnTo>
                <a:lnTo>
                  <a:pt x="354269" y="3697510"/>
                </a:lnTo>
                <a:lnTo>
                  <a:pt x="342641" y="3743954"/>
                </a:lnTo>
                <a:lnTo>
                  <a:pt x="331315" y="3789808"/>
                </a:lnTo>
                <a:lnTo>
                  <a:pt x="320286" y="3835033"/>
                </a:lnTo>
                <a:lnTo>
                  <a:pt x="309548" y="3879589"/>
                </a:lnTo>
                <a:lnTo>
                  <a:pt x="299098" y="3923436"/>
                </a:lnTo>
                <a:lnTo>
                  <a:pt x="288932" y="3966532"/>
                </a:lnTo>
                <a:lnTo>
                  <a:pt x="279044" y="4008839"/>
                </a:lnTo>
                <a:lnTo>
                  <a:pt x="269430" y="4050315"/>
                </a:lnTo>
                <a:lnTo>
                  <a:pt x="257890" y="4100286"/>
                </a:lnTo>
                <a:lnTo>
                  <a:pt x="246237" y="4150752"/>
                </a:lnTo>
                <a:lnTo>
                  <a:pt x="234489" y="4201629"/>
                </a:lnTo>
                <a:lnTo>
                  <a:pt x="222665" y="4252834"/>
                </a:lnTo>
                <a:lnTo>
                  <a:pt x="210784" y="4304282"/>
                </a:lnTo>
                <a:lnTo>
                  <a:pt x="198867" y="4355890"/>
                </a:lnTo>
                <a:lnTo>
                  <a:pt x="186932" y="4407576"/>
                </a:lnTo>
                <a:lnTo>
                  <a:pt x="174999" y="4459255"/>
                </a:lnTo>
                <a:lnTo>
                  <a:pt x="163086" y="4510844"/>
                </a:lnTo>
                <a:lnTo>
                  <a:pt x="151214" y="4562259"/>
                </a:lnTo>
                <a:lnTo>
                  <a:pt x="139401" y="4613418"/>
                </a:lnTo>
                <a:lnTo>
                  <a:pt x="127666" y="4664236"/>
                </a:lnTo>
                <a:lnTo>
                  <a:pt x="116030" y="4714630"/>
                </a:lnTo>
                <a:lnTo>
                  <a:pt x="104510" y="4764516"/>
                </a:lnTo>
                <a:lnTo>
                  <a:pt x="93127" y="4813812"/>
                </a:lnTo>
                <a:lnTo>
                  <a:pt x="81900" y="4862433"/>
                </a:lnTo>
                <a:lnTo>
                  <a:pt x="70848" y="4910296"/>
                </a:lnTo>
                <a:lnTo>
                  <a:pt x="59990" y="4957317"/>
                </a:lnTo>
                <a:lnTo>
                  <a:pt x="49345" y="5003414"/>
                </a:lnTo>
                <a:lnTo>
                  <a:pt x="38933" y="5048502"/>
                </a:lnTo>
                <a:lnTo>
                  <a:pt x="28774" y="5092499"/>
                </a:lnTo>
                <a:lnTo>
                  <a:pt x="18885" y="5135320"/>
                </a:lnTo>
                <a:lnTo>
                  <a:pt x="9287" y="5176882"/>
                </a:lnTo>
                <a:lnTo>
                  <a:pt x="0" y="5217102"/>
                </a:lnTo>
                <a:lnTo>
                  <a:pt x="60564" y="5202798"/>
                </a:lnTo>
                <a:lnTo>
                  <a:pt x="120706" y="5188335"/>
                </a:lnTo>
                <a:lnTo>
                  <a:pt x="180428" y="5173714"/>
                </a:lnTo>
                <a:lnTo>
                  <a:pt x="239731" y="5158936"/>
                </a:lnTo>
                <a:lnTo>
                  <a:pt x="298615" y="5144003"/>
                </a:lnTo>
                <a:lnTo>
                  <a:pt x="357083" y="5128916"/>
                </a:lnTo>
                <a:lnTo>
                  <a:pt x="415135" y="5113675"/>
                </a:lnTo>
                <a:lnTo>
                  <a:pt x="472772" y="5098283"/>
                </a:lnTo>
                <a:lnTo>
                  <a:pt x="529995" y="5082740"/>
                </a:lnTo>
                <a:lnTo>
                  <a:pt x="586806" y="5067047"/>
                </a:lnTo>
                <a:lnTo>
                  <a:pt x="643206" y="5051206"/>
                </a:lnTo>
                <a:lnTo>
                  <a:pt x="699196" y="5035219"/>
                </a:lnTo>
                <a:lnTo>
                  <a:pt x="754777" y="5019085"/>
                </a:lnTo>
                <a:lnTo>
                  <a:pt x="809950" y="5002806"/>
                </a:lnTo>
                <a:lnTo>
                  <a:pt x="864717" y="4986385"/>
                </a:lnTo>
                <a:lnTo>
                  <a:pt x="919078" y="4969821"/>
                </a:lnTo>
                <a:lnTo>
                  <a:pt x="973034" y="4953116"/>
                </a:lnTo>
                <a:lnTo>
                  <a:pt x="1026588" y="4936271"/>
                </a:lnTo>
                <a:lnTo>
                  <a:pt x="1079740" y="4919287"/>
                </a:lnTo>
                <a:lnTo>
                  <a:pt x="1132490" y="4902166"/>
                </a:lnTo>
                <a:lnTo>
                  <a:pt x="1184841" y="4884909"/>
                </a:lnTo>
                <a:lnTo>
                  <a:pt x="1236794" y="4867517"/>
                </a:lnTo>
                <a:lnTo>
                  <a:pt x="1288349" y="4849992"/>
                </a:lnTo>
                <a:lnTo>
                  <a:pt x="1339508" y="4832333"/>
                </a:lnTo>
                <a:lnTo>
                  <a:pt x="1390272" y="4814544"/>
                </a:lnTo>
                <a:lnTo>
                  <a:pt x="1440641" y="4796624"/>
                </a:lnTo>
                <a:lnTo>
                  <a:pt x="1490618" y="4778575"/>
                </a:lnTo>
                <a:lnTo>
                  <a:pt x="1540204" y="4760399"/>
                </a:lnTo>
                <a:lnTo>
                  <a:pt x="1589399" y="4742096"/>
                </a:lnTo>
                <a:lnTo>
                  <a:pt x="1638204" y="4723668"/>
                </a:lnTo>
                <a:lnTo>
                  <a:pt x="1686622" y="4705115"/>
                </a:lnTo>
                <a:lnTo>
                  <a:pt x="1734652" y="4686440"/>
                </a:lnTo>
                <a:lnTo>
                  <a:pt x="1782296" y="4667643"/>
                </a:lnTo>
                <a:lnTo>
                  <a:pt x="1829556" y="4648726"/>
                </a:lnTo>
                <a:lnTo>
                  <a:pt x="1876432" y="4629689"/>
                </a:lnTo>
                <a:lnTo>
                  <a:pt x="1922926" y="4610535"/>
                </a:lnTo>
                <a:lnTo>
                  <a:pt x="1969039" y="4591263"/>
                </a:lnTo>
                <a:lnTo>
                  <a:pt x="2014771" y="4571876"/>
                </a:lnTo>
                <a:lnTo>
                  <a:pt x="2060125" y="4552375"/>
                </a:lnTo>
                <a:lnTo>
                  <a:pt x="2105100" y="4532760"/>
                </a:lnTo>
                <a:lnTo>
                  <a:pt x="2149699" y="4513033"/>
                </a:lnTo>
                <a:lnTo>
                  <a:pt x="2193923" y="4493195"/>
                </a:lnTo>
                <a:lnTo>
                  <a:pt x="2237772" y="4473248"/>
                </a:lnTo>
                <a:lnTo>
                  <a:pt x="2281248" y="4453193"/>
                </a:lnTo>
                <a:lnTo>
                  <a:pt x="2324352" y="4433030"/>
                </a:lnTo>
                <a:lnTo>
                  <a:pt x="2367085" y="4412761"/>
                </a:lnTo>
                <a:lnTo>
                  <a:pt x="2409448" y="4392388"/>
                </a:lnTo>
                <a:lnTo>
                  <a:pt x="2451443" y="4371911"/>
                </a:lnTo>
                <a:lnTo>
                  <a:pt x="2493070" y="4351331"/>
                </a:lnTo>
                <a:lnTo>
                  <a:pt x="2534331" y="4330651"/>
                </a:lnTo>
                <a:lnTo>
                  <a:pt x="2575227" y="4309871"/>
                </a:lnTo>
                <a:lnTo>
                  <a:pt x="2615759" y="4288991"/>
                </a:lnTo>
                <a:lnTo>
                  <a:pt x="2655928" y="4268015"/>
                </a:lnTo>
                <a:lnTo>
                  <a:pt x="2695735" y="4246942"/>
                </a:lnTo>
                <a:lnTo>
                  <a:pt x="2735182" y="4225774"/>
                </a:lnTo>
                <a:lnTo>
                  <a:pt x="2774270" y="4204512"/>
                </a:lnTo>
                <a:lnTo>
                  <a:pt x="2812999" y="4183158"/>
                </a:lnTo>
                <a:lnTo>
                  <a:pt x="2851372" y="4161712"/>
                </a:lnTo>
                <a:lnTo>
                  <a:pt x="2889388" y="4140175"/>
                </a:lnTo>
                <a:lnTo>
                  <a:pt x="2927050" y="4118550"/>
                </a:lnTo>
                <a:lnTo>
                  <a:pt x="2964358" y="4096837"/>
                </a:lnTo>
                <a:lnTo>
                  <a:pt x="3001313" y="4075037"/>
                </a:lnTo>
                <a:lnTo>
                  <a:pt x="3037917" y="4053152"/>
                </a:lnTo>
                <a:lnTo>
                  <a:pt x="3074172" y="4031183"/>
                </a:lnTo>
                <a:lnTo>
                  <a:pt x="3110077" y="4009130"/>
                </a:lnTo>
                <a:lnTo>
                  <a:pt x="3145634" y="3986996"/>
                </a:lnTo>
                <a:lnTo>
                  <a:pt x="3180845" y="3964781"/>
                </a:lnTo>
                <a:lnTo>
                  <a:pt x="3215710" y="3942487"/>
                </a:lnTo>
                <a:lnTo>
                  <a:pt x="3250230" y="3920115"/>
                </a:lnTo>
                <a:lnTo>
                  <a:pt x="3284408" y="3897665"/>
                </a:lnTo>
                <a:lnTo>
                  <a:pt x="3318243" y="3875140"/>
                </a:lnTo>
                <a:lnTo>
                  <a:pt x="3351738" y="3852541"/>
                </a:lnTo>
                <a:lnTo>
                  <a:pt x="3384892" y="3829868"/>
                </a:lnTo>
                <a:lnTo>
                  <a:pt x="3432051" y="3797008"/>
                </a:lnTo>
                <a:lnTo>
                  <a:pt x="3478606" y="3763808"/>
                </a:lnTo>
                <a:lnTo>
                  <a:pt x="3524562" y="3730273"/>
                </a:lnTo>
                <a:lnTo>
                  <a:pt x="3569920" y="3696409"/>
                </a:lnTo>
                <a:lnTo>
                  <a:pt x="3614684" y="3662222"/>
                </a:lnTo>
                <a:lnTo>
                  <a:pt x="3658856" y="3627719"/>
                </a:lnTo>
                <a:lnTo>
                  <a:pt x="3702440" y="3592906"/>
                </a:lnTo>
                <a:lnTo>
                  <a:pt x="3745438" y="3557789"/>
                </a:lnTo>
                <a:lnTo>
                  <a:pt x="3787853" y="3522373"/>
                </a:lnTo>
                <a:lnTo>
                  <a:pt x="3829688" y="3486666"/>
                </a:lnTo>
                <a:lnTo>
                  <a:pt x="3870946" y="3450673"/>
                </a:lnTo>
                <a:lnTo>
                  <a:pt x="3911629" y="3414400"/>
                </a:lnTo>
                <a:lnTo>
                  <a:pt x="3951740" y="3377854"/>
                </a:lnTo>
                <a:lnTo>
                  <a:pt x="3991283" y="3341040"/>
                </a:lnTo>
                <a:lnTo>
                  <a:pt x="4030259" y="3303965"/>
                </a:lnTo>
                <a:lnTo>
                  <a:pt x="4068673" y="3266635"/>
                </a:lnTo>
                <a:lnTo>
                  <a:pt x="4106526" y="3229056"/>
                </a:lnTo>
                <a:lnTo>
                  <a:pt x="4143821" y="3191234"/>
                </a:lnTo>
                <a:lnTo>
                  <a:pt x="4180562" y="3153175"/>
                </a:lnTo>
                <a:lnTo>
                  <a:pt x="4216751" y="3114885"/>
                </a:lnTo>
                <a:lnTo>
                  <a:pt x="4252391" y="3076371"/>
                </a:lnTo>
                <a:lnTo>
                  <a:pt x="4287485" y="3037639"/>
                </a:lnTo>
                <a:lnTo>
                  <a:pt x="4322035" y="2998694"/>
                </a:lnTo>
                <a:lnTo>
                  <a:pt x="4356045" y="2959543"/>
                </a:lnTo>
                <a:lnTo>
                  <a:pt x="4389518" y="2920192"/>
                </a:lnTo>
                <a:lnTo>
                  <a:pt x="4422455" y="2880647"/>
                </a:lnTo>
                <a:lnTo>
                  <a:pt x="4454860" y="2840914"/>
                </a:lnTo>
                <a:lnTo>
                  <a:pt x="4486737" y="2800999"/>
                </a:lnTo>
                <a:lnTo>
                  <a:pt x="4518087" y="2760909"/>
                </a:lnTo>
                <a:lnTo>
                  <a:pt x="4548913" y="2720650"/>
                </a:lnTo>
                <a:lnTo>
                  <a:pt x="4579219" y="2680227"/>
                </a:lnTo>
                <a:lnTo>
                  <a:pt x="4609006" y="2639647"/>
                </a:lnTo>
                <a:lnTo>
                  <a:pt x="4638279" y="2598917"/>
                </a:lnTo>
                <a:lnTo>
                  <a:pt x="4667040" y="2558041"/>
                </a:lnTo>
                <a:lnTo>
                  <a:pt x="4695291" y="2517026"/>
                </a:lnTo>
                <a:lnTo>
                  <a:pt x="4723036" y="2475879"/>
                </a:lnTo>
                <a:lnTo>
                  <a:pt x="4750277" y="2434605"/>
                </a:lnTo>
                <a:lnTo>
                  <a:pt x="4777017" y="2393211"/>
                </a:lnTo>
                <a:lnTo>
                  <a:pt x="4803259" y="2351702"/>
                </a:lnTo>
                <a:lnTo>
                  <a:pt x="4829006" y="2310085"/>
                </a:lnTo>
                <a:lnTo>
                  <a:pt x="4854261" y="2268366"/>
                </a:lnTo>
                <a:lnTo>
                  <a:pt x="4879026" y="2226552"/>
                </a:lnTo>
                <a:lnTo>
                  <a:pt x="4903304" y="2184647"/>
                </a:lnTo>
                <a:lnTo>
                  <a:pt x="4927098" y="2142659"/>
                </a:lnTo>
                <a:lnTo>
                  <a:pt x="4950412" y="2100593"/>
                </a:lnTo>
                <a:lnTo>
                  <a:pt x="4973247" y="2058456"/>
                </a:lnTo>
                <a:lnTo>
                  <a:pt x="4995607" y="2016253"/>
                </a:lnTo>
                <a:lnTo>
                  <a:pt x="5017494" y="1973992"/>
                </a:lnTo>
                <a:lnTo>
                  <a:pt x="5038912" y="1931677"/>
                </a:lnTo>
                <a:lnTo>
                  <a:pt x="5059862" y="1889315"/>
                </a:lnTo>
                <a:lnTo>
                  <a:pt x="5080349" y="1846913"/>
                </a:lnTo>
                <a:lnTo>
                  <a:pt x="5100375" y="1804476"/>
                </a:lnTo>
                <a:lnTo>
                  <a:pt x="5119942" y="1762010"/>
                </a:lnTo>
                <a:lnTo>
                  <a:pt x="5139053" y="1719522"/>
                </a:lnTo>
                <a:lnTo>
                  <a:pt x="5157712" y="1677017"/>
                </a:lnTo>
                <a:lnTo>
                  <a:pt x="5175921" y="1634503"/>
                </a:lnTo>
                <a:lnTo>
                  <a:pt x="5193683" y="1591984"/>
                </a:lnTo>
                <a:lnTo>
                  <a:pt x="5211000" y="1549468"/>
                </a:lnTo>
                <a:lnTo>
                  <a:pt x="5227876" y="1506959"/>
                </a:lnTo>
                <a:lnTo>
                  <a:pt x="5244314" y="1464465"/>
                </a:lnTo>
                <a:lnTo>
                  <a:pt x="5260316" y="1421991"/>
                </a:lnTo>
                <a:lnTo>
                  <a:pt x="5275885" y="1379544"/>
                </a:lnTo>
                <a:lnTo>
                  <a:pt x="5291024" y="1337130"/>
                </a:lnTo>
                <a:lnTo>
                  <a:pt x="5305736" y="1294754"/>
                </a:lnTo>
                <a:lnTo>
                  <a:pt x="5320023" y="1252424"/>
                </a:lnTo>
                <a:lnTo>
                  <a:pt x="5333889" y="1210144"/>
                </a:lnTo>
                <a:lnTo>
                  <a:pt x="5347336" y="1167922"/>
                </a:lnTo>
                <a:lnTo>
                  <a:pt x="5360367" y="1125763"/>
                </a:lnTo>
                <a:lnTo>
                  <a:pt x="5372985" y="1083673"/>
                </a:lnTo>
                <a:lnTo>
                  <a:pt x="5385193" y="1041659"/>
                </a:lnTo>
                <a:lnTo>
                  <a:pt x="5493598" y="654962"/>
                </a:lnTo>
                <a:lnTo>
                  <a:pt x="5577976" y="342918"/>
                </a:lnTo>
                <a:lnTo>
                  <a:pt x="5632717" y="134467"/>
                </a:lnTo>
                <a:lnTo>
                  <a:pt x="5652211" y="58552"/>
                </a:lnTo>
                <a:close/>
              </a:path>
            </a:pathLst>
          </a:custGeom>
          <a:ln w="95250" cap="sq">
            <a:solidFill>
              <a:schemeClr val="bg1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Picture 11" descr="NorQuest College crest">
            <a:extLst>
              <a:ext uri="{FF2B5EF4-FFF2-40B4-BE49-F238E27FC236}">
                <a16:creationId xmlns:a16="http://schemas.microsoft.com/office/drawing/2014/main" id="{E7F6E1D4-19F9-6646-BF99-EA0EB11CAA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861" y="239937"/>
            <a:ext cx="444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235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 Two Column Slide v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5F62F9B-7D53-754C-BFC4-BC769DDF3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038" y="-4763"/>
            <a:ext cx="6786837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CFA4537-3B50-1D44-A738-34C1AA6C6C9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81799" y="-4763"/>
            <a:ext cx="5410201" cy="6862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37654E-3572-1141-86CF-D0FE5A47E1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514600"/>
            <a:ext cx="5257800" cy="2209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000" baseline="0">
                <a:solidFill>
                  <a:schemeClr val="tx1"/>
                </a:solidFill>
                <a:latin typeface="WorkSans-ExtraBold" pitchFamily="2" charset="77"/>
              </a:defRPr>
            </a:lvl1pPr>
          </a:lstStyle>
          <a:p>
            <a:pPr lvl="0"/>
            <a:r>
              <a:rPr lang="en-US"/>
              <a:t>Header 1 text goes here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8603C66D-DD2E-BB4D-93F8-4C85F2E4AAA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8200" y="4953000"/>
            <a:ext cx="5257800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baseline="0">
                <a:solidFill>
                  <a:schemeClr val="tx1"/>
                </a:solidFill>
                <a:latin typeface="Work Sans SemiBold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Supporting text goes here</a:t>
            </a:r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F351D2DD-32EF-B74C-8352-E95658BCB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4966877">
            <a:off x="-3940645" y="-3225750"/>
            <a:ext cx="5652770" cy="5217160"/>
          </a:xfrm>
          <a:custGeom>
            <a:avLst/>
            <a:gdLst/>
            <a:ahLst/>
            <a:cxnLst/>
            <a:rect l="l" t="t" r="r" b="b"/>
            <a:pathLst>
              <a:path w="5652770" h="5217160">
                <a:moveTo>
                  <a:pt x="5652211" y="58552"/>
                </a:moveTo>
                <a:lnTo>
                  <a:pt x="5600615" y="51024"/>
                </a:lnTo>
                <a:lnTo>
                  <a:pt x="5549014" y="44021"/>
                </a:lnTo>
                <a:lnTo>
                  <a:pt x="5497412" y="37542"/>
                </a:lnTo>
                <a:lnTo>
                  <a:pt x="5445813" y="31584"/>
                </a:lnTo>
                <a:lnTo>
                  <a:pt x="5394223" y="26146"/>
                </a:lnTo>
                <a:lnTo>
                  <a:pt x="5342647" y="21227"/>
                </a:lnTo>
                <a:lnTo>
                  <a:pt x="5291090" y="16824"/>
                </a:lnTo>
                <a:lnTo>
                  <a:pt x="5239557" y="12937"/>
                </a:lnTo>
                <a:lnTo>
                  <a:pt x="5188052" y="9562"/>
                </a:lnTo>
                <a:lnTo>
                  <a:pt x="5136581" y="6699"/>
                </a:lnTo>
                <a:lnTo>
                  <a:pt x="5085148" y="4346"/>
                </a:lnTo>
                <a:lnTo>
                  <a:pt x="5033759" y="2502"/>
                </a:lnTo>
                <a:lnTo>
                  <a:pt x="4982418" y="1163"/>
                </a:lnTo>
                <a:lnTo>
                  <a:pt x="4931131" y="330"/>
                </a:lnTo>
                <a:lnTo>
                  <a:pt x="4879903" y="0"/>
                </a:lnTo>
                <a:lnTo>
                  <a:pt x="4828737" y="171"/>
                </a:lnTo>
                <a:lnTo>
                  <a:pt x="4777640" y="841"/>
                </a:lnTo>
                <a:lnTo>
                  <a:pt x="4726616" y="2010"/>
                </a:lnTo>
                <a:lnTo>
                  <a:pt x="4675671" y="3675"/>
                </a:lnTo>
                <a:lnTo>
                  <a:pt x="4624809" y="5835"/>
                </a:lnTo>
                <a:lnTo>
                  <a:pt x="4574035" y="8488"/>
                </a:lnTo>
                <a:lnTo>
                  <a:pt x="4523354" y="11632"/>
                </a:lnTo>
                <a:lnTo>
                  <a:pt x="4472771" y="15266"/>
                </a:lnTo>
                <a:lnTo>
                  <a:pt x="4422291" y="19387"/>
                </a:lnTo>
                <a:lnTo>
                  <a:pt x="4371919" y="23995"/>
                </a:lnTo>
                <a:lnTo>
                  <a:pt x="4321660" y="29087"/>
                </a:lnTo>
                <a:lnTo>
                  <a:pt x="4271519" y="34662"/>
                </a:lnTo>
                <a:lnTo>
                  <a:pt x="4221501" y="40718"/>
                </a:lnTo>
                <a:lnTo>
                  <a:pt x="4171611" y="47253"/>
                </a:lnTo>
                <a:lnTo>
                  <a:pt x="4121853" y="54266"/>
                </a:lnTo>
                <a:lnTo>
                  <a:pt x="4072234" y="61756"/>
                </a:lnTo>
                <a:lnTo>
                  <a:pt x="4022757" y="69719"/>
                </a:lnTo>
                <a:lnTo>
                  <a:pt x="3973427" y="78155"/>
                </a:lnTo>
                <a:lnTo>
                  <a:pt x="3924250" y="87062"/>
                </a:lnTo>
                <a:lnTo>
                  <a:pt x="3875231" y="96438"/>
                </a:lnTo>
                <a:lnTo>
                  <a:pt x="3826375" y="106282"/>
                </a:lnTo>
                <a:lnTo>
                  <a:pt x="3777686" y="116592"/>
                </a:lnTo>
                <a:lnTo>
                  <a:pt x="3729169" y="127366"/>
                </a:lnTo>
                <a:lnTo>
                  <a:pt x="3680830" y="138602"/>
                </a:lnTo>
                <a:lnTo>
                  <a:pt x="3632673" y="150299"/>
                </a:lnTo>
                <a:lnTo>
                  <a:pt x="3584703" y="162455"/>
                </a:lnTo>
                <a:lnTo>
                  <a:pt x="3536926" y="175069"/>
                </a:lnTo>
                <a:lnTo>
                  <a:pt x="3489346" y="188138"/>
                </a:lnTo>
                <a:lnTo>
                  <a:pt x="3441968" y="201661"/>
                </a:lnTo>
                <a:lnTo>
                  <a:pt x="3394798" y="215637"/>
                </a:lnTo>
                <a:lnTo>
                  <a:pt x="3347839" y="230063"/>
                </a:lnTo>
                <a:lnTo>
                  <a:pt x="3301098" y="244938"/>
                </a:lnTo>
                <a:lnTo>
                  <a:pt x="3254579" y="260260"/>
                </a:lnTo>
                <a:lnTo>
                  <a:pt x="3208286" y="276028"/>
                </a:lnTo>
                <a:lnTo>
                  <a:pt x="3162226" y="292240"/>
                </a:lnTo>
                <a:lnTo>
                  <a:pt x="3116403" y="308893"/>
                </a:lnTo>
                <a:lnTo>
                  <a:pt x="3070821" y="325988"/>
                </a:lnTo>
                <a:lnTo>
                  <a:pt x="3025486" y="343521"/>
                </a:lnTo>
                <a:lnTo>
                  <a:pt x="2980403" y="361491"/>
                </a:lnTo>
                <a:lnTo>
                  <a:pt x="2935577" y="379896"/>
                </a:lnTo>
                <a:lnTo>
                  <a:pt x="2891013" y="398735"/>
                </a:lnTo>
                <a:lnTo>
                  <a:pt x="2846715" y="418006"/>
                </a:lnTo>
                <a:lnTo>
                  <a:pt x="2802689" y="437708"/>
                </a:lnTo>
                <a:lnTo>
                  <a:pt x="2758939" y="457838"/>
                </a:lnTo>
                <a:lnTo>
                  <a:pt x="2715471" y="478394"/>
                </a:lnTo>
                <a:lnTo>
                  <a:pt x="2672290" y="499377"/>
                </a:lnTo>
                <a:lnTo>
                  <a:pt x="2629399" y="520782"/>
                </a:lnTo>
                <a:lnTo>
                  <a:pt x="2586806" y="542610"/>
                </a:lnTo>
                <a:lnTo>
                  <a:pt x="2544514" y="564857"/>
                </a:lnTo>
                <a:lnTo>
                  <a:pt x="2502528" y="587523"/>
                </a:lnTo>
                <a:lnTo>
                  <a:pt x="2460853" y="610606"/>
                </a:lnTo>
                <a:lnTo>
                  <a:pt x="2419495" y="634103"/>
                </a:lnTo>
                <a:lnTo>
                  <a:pt x="2378457" y="658015"/>
                </a:lnTo>
                <a:lnTo>
                  <a:pt x="2337747" y="682337"/>
                </a:lnTo>
                <a:lnTo>
                  <a:pt x="2297367" y="707070"/>
                </a:lnTo>
                <a:lnTo>
                  <a:pt x="2257323" y="732211"/>
                </a:lnTo>
                <a:lnTo>
                  <a:pt x="2214858" y="759566"/>
                </a:lnTo>
                <a:lnTo>
                  <a:pt x="2172765" y="787434"/>
                </a:lnTo>
                <a:lnTo>
                  <a:pt x="2131045" y="815813"/>
                </a:lnTo>
                <a:lnTo>
                  <a:pt x="2089702" y="844698"/>
                </a:lnTo>
                <a:lnTo>
                  <a:pt x="2048739" y="874088"/>
                </a:lnTo>
                <a:lnTo>
                  <a:pt x="2008157" y="903979"/>
                </a:lnTo>
                <a:lnTo>
                  <a:pt x="1967960" y="934370"/>
                </a:lnTo>
                <a:lnTo>
                  <a:pt x="1928151" y="965257"/>
                </a:lnTo>
                <a:lnTo>
                  <a:pt x="1888731" y="996637"/>
                </a:lnTo>
                <a:lnTo>
                  <a:pt x="1849704" y="1028508"/>
                </a:lnTo>
                <a:lnTo>
                  <a:pt x="1811073" y="1060866"/>
                </a:lnTo>
                <a:lnTo>
                  <a:pt x="1772839" y="1093710"/>
                </a:lnTo>
                <a:lnTo>
                  <a:pt x="1735006" y="1127036"/>
                </a:lnTo>
                <a:lnTo>
                  <a:pt x="1697576" y="1160842"/>
                </a:lnTo>
                <a:lnTo>
                  <a:pt x="1660552" y="1195125"/>
                </a:lnTo>
                <a:lnTo>
                  <a:pt x="1623937" y="1229881"/>
                </a:lnTo>
                <a:lnTo>
                  <a:pt x="1587733" y="1265109"/>
                </a:lnTo>
                <a:lnTo>
                  <a:pt x="1551943" y="1300806"/>
                </a:lnTo>
                <a:lnTo>
                  <a:pt x="1516569" y="1336968"/>
                </a:lnTo>
                <a:lnTo>
                  <a:pt x="1481615" y="1373593"/>
                </a:lnTo>
                <a:lnTo>
                  <a:pt x="1447083" y="1410679"/>
                </a:lnTo>
                <a:lnTo>
                  <a:pt x="1412975" y="1448222"/>
                </a:lnTo>
                <a:lnTo>
                  <a:pt x="1379294" y="1486220"/>
                </a:lnTo>
                <a:lnTo>
                  <a:pt x="1346044" y="1524669"/>
                </a:lnTo>
                <a:lnTo>
                  <a:pt x="1313226" y="1563568"/>
                </a:lnTo>
                <a:lnTo>
                  <a:pt x="1280843" y="1602913"/>
                </a:lnTo>
                <a:lnTo>
                  <a:pt x="1248898" y="1642702"/>
                </a:lnTo>
                <a:lnTo>
                  <a:pt x="1217393" y="1682932"/>
                </a:lnTo>
                <a:lnTo>
                  <a:pt x="1186332" y="1723600"/>
                </a:lnTo>
                <a:lnTo>
                  <a:pt x="1155717" y="1764703"/>
                </a:lnTo>
                <a:lnTo>
                  <a:pt x="1125550" y="1806239"/>
                </a:lnTo>
                <a:lnTo>
                  <a:pt x="1095834" y="1848205"/>
                </a:lnTo>
                <a:lnTo>
                  <a:pt x="1066573" y="1890598"/>
                </a:lnTo>
                <a:lnTo>
                  <a:pt x="1037767" y="1933415"/>
                </a:lnTo>
                <a:lnTo>
                  <a:pt x="1011802" y="1973320"/>
                </a:lnTo>
                <a:lnTo>
                  <a:pt x="986305" y="2014126"/>
                </a:lnTo>
                <a:lnTo>
                  <a:pt x="961273" y="2055794"/>
                </a:lnTo>
                <a:lnTo>
                  <a:pt x="936702" y="2098284"/>
                </a:lnTo>
                <a:lnTo>
                  <a:pt x="912586" y="2141554"/>
                </a:lnTo>
                <a:lnTo>
                  <a:pt x="888921" y="2185565"/>
                </a:lnTo>
                <a:lnTo>
                  <a:pt x="865702" y="2230277"/>
                </a:lnTo>
                <a:lnTo>
                  <a:pt x="842926" y="2275649"/>
                </a:lnTo>
                <a:lnTo>
                  <a:pt x="820587" y="2321641"/>
                </a:lnTo>
                <a:lnTo>
                  <a:pt x="798681" y="2368212"/>
                </a:lnTo>
                <a:lnTo>
                  <a:pt x="777203" y="2415322"/>
                </a:lnTo>
                <a:lnTo>
                  <a:pt x="756149" y="2462932"/>
                </a:lnTo>
                <a:lnTo>
                  <a:pt x="735514" y="2511000"/>
                </a:lnTo>
                <a:lnTo>
                  <a:pt x="715295" y="2559487"/>
                </a:lnTo>
                <a:lnTo>
                  <a:pt x="695485" y="2608352"/>
                </a:lnTo>
                <a:lnTo>
                  <a:pt x="676081" y="2657555"/>
                </a:lnTo>
                <a:lnTo>
                  <a:pt x="657078" y="2707055"/>
                </a:lnTo>
                <a:lnTo>
                  <a:pt x="638472" y="2756813"/>
                </a:lnTo>
                <a:lnTo>
                  <a:pt x="620258" y="2806787"/>
                </a:lnTo>
                <a:lnTo>
                  <a:pt x="602431" y="2856938"/>
                </a:lnTo>
                <a:lnTo>
                  <a:pt x="584987" y="2907226"/>
                </a:lnTo>
                <a:lnTo>
                  <a:pt x="567922" y="2957610"/>
                </a:lnTo>
                <a:lnTo>
                  <a:pt x="551231" y="3008050"/>
                </a:lnTo>
                <a:lnTo>
                  <a:pt x="534909" y="3058505"/>
                </a:lnTo>
                <a:lnTo>
                  <a:pt x="518951" y="3108936"/>
                </a:lnTo>
                <a:lnTo>
                  <a:pt x="503354" y="3159301"/>
                </a:lnTo>
                <a:lnTo>
                  <a:pt x="488113" y="3209562"/>
                </a:lnTo>
                <a:lnTo>
                  <a:pt x="473223" y="3259676"/>
                </a:lnTo>
                <a:lnTo>
                  <a:pt x="458680" y="3309605"/>
                </a:lnTo>
                <a:lnTo>
                  <a:pt x="444479" y="3359308"/>
                </a:lnTo>
                <a:lnTo>
                  <a:pt x="430615" y="3408744"/>
                </a:lnTo>
                <a:lnTo>
                  <a:pt x="417085" y="3457874"/>
                </a:lnTo>
                <a:lnTo>
                  <a:pt x="403883" y="3506656"/>
                </a:lnTo>
                <a:lnTo>
                  <a:pt x="391005" y="3555051"/>
                </a:lnTo>
                <a:lnTo>
                  <a:pt x="378446" y="3603019"/>
                </a:lnTo>
                <a:lnTo>
                  <a:pt x="366202" y="3650519"/>
                </a:lnTo>
                <a:lnTo>
                  <a:pt x="354269" y="3697510"/>
                </a:lnTo>
                <a:lnTo>
                  <a:pt x="342641" y="3743954"/>
                </a:lnTo>
                <a:lnTo>
                  <a:pt x="331315" y="3789808"/>
                </a:lnTo>
                <a:lnTo>
                  <a:pt x="320286" y="3835033"/>
                </a:lnTo>
                <a:lnTo>
                  <a:pt x="309548" y="3879589"/>
                </a:lnTo>
                <a:lnTo>
                  <a:pt x="299098" y="3923436"/>
                </a:lnTo>
                <a:lnTo>
                  <a:pt x="288932" y="3966532"/>
                </a:lnTo>
                <a:lnTo>
                  <a:pt x="279044" y="4008839"/>
                </a:lnTo>
                <a:lnTo>
                  <a:pt x="269430" y="4050315"/>
                </a:lnTo>
                <a:lnTo>
                  <a:pt x="257890" y="4100286"/>
                </a:lnTo>
                <a:lnTo>
                  <a:pt x="246237" y="4150752"/>
                </a:lnTo>
                <a:lnTo>
                  <a:pt x="234489" y="4201629"/>
                </a:lnTo>
                <a:lnTo>
                  <a:pt x="222665" y="4252834"/>
                </a:lnTo>
                <a:lnTo>
                  <a:pt x="210784" y="4304282"/>
                </a:lnTo>
                <a:lnTo>
                  <a:pt x="198867" y="4355890"/>
                </a:lnTo>
                <a:lnTo>
                  <a:pt x="186932" y="4407576"/>
                </a:lnTo>
                <a:lnTo>
                  <a:pt x="174999" y="4459255"/>
                </a:lnTo>
                <a:lnTo>
                  <a:pt x="163086" y="4510844"/>
                </a:lnTo>
                <a:lnTo>
                  <a:pt x="151214" y="4562259"/>
                </a:lnTo>
                <a:lnTo>
                  <a:pt x="139401" y="4613418"/>
                </a:lnTo>
                <a:lnTo>
                  <a:pt x="127666" y="4664236"/>
                </a:lnTo>
                <a:lnTo>
                  <a:pt x="116030" y="4714630"/>
                </a:lnTo>
                <a:lnTo>
                  <a:pt x="104510" y="4764516"/>
                </a:lnTo>
                <a:lnTo>
                  <a:pt x="93127" y="4813812"/>
                </a:lnTo>
                <a:lnTo>
                  <a:pt x="81900" y="4862433"/>
                </a:lnTo>
                <a:lnTo>
                  <a:pt x="70848" y="4910296"/>
                </a:lnTo>
                <a:lnTo>
                  <a:pt x="59990" y="4957317"/>
                </a:lnTo>
                <a:lnTo>
                  <a:pt x="49345" y="5003414"/>
                </a:lnTo>
                <a:lnTo>
                  <a:pt x="38933" y="5048502"/>
                </a:lnTo>
                <a:lnTo>
                  <a:pt x="28774" y="5092499"/>
                </a:lnTo>
                <a:lnTo>
                  <a:pt x="18885" y="5135320"/>
                </a:lnTo>
                <a:lnTo>
                  <a:pt x="9287" y="5176882"/>
                </a:lnTo>
                <a:lnTo>
                  <a:pt x="0" y="5217102"/>
                </a:lnTo>
                <a:lnTo>
                  <a:pt x="60564" y="5202798"/>
                </a:lnTo>
                <a:lnTo>
                  <a:pt x="120706" y="5188335"/>
                </a:lnTo>
                <a:lnTo>
                  <a:pt x="180428" y="5173714"/>
                </a:lnTo>
                <a:lnTo>
                  <a:pt x="239731" y="5158936"/>
                </a:lnTo>
                <a:lnTo>
                  <a:pt x="298615" y="5144003"/>
                </a:lnTo>
                <a:lnTo>
                  <a:pt x="357083" y="5128916"/>
                </a:lnTo>
                <a:lnTo>
                  <a:pt x="415135" y="5113675"/>
                </a:lnTo>
                <a:lnTo>
                  <a:pt x="472772" y="5098283"/>
                </a:lnTo>
                <a:lnTo>
                  <a:pt x="529995" y="5082740"/>
                </a:lnTo>
                <a:lnTo>
                  <a:pt x="586806" y="5067047"/>
                </a:lnTo>
                <a:lnTo>
                  <a:pt x="643206" y="5051206"/>
                </a:lnTo>
                <a:lnTo>
                  <a:pt x="699196" y="5035219"/>
                </a:lnTo>
                <a:lnTo>
                  <a:pt x="754777" y="5019085"/>
                </a:lnTo>
                <a:lnTo>
                  <a:pt x="809950" y="5002806"/>
                </a:lnTo>
                <a:lnTo>
                  <a:pt x="864717" y="4986385"/>
                </a:lnTo>
                <a:lnTo>
                  <a:pt x="919078" y="4969821"/>
                </a:lnTo>
                <a:lnTo>
                  <a:pt x="973034" y="4953116"/>
                </a:lnTo>
                <a:lnTo>
                  <a:pt x="1026588" y="4936271"/>
                </a:lnTo>
                <a:lnTo>
                  <a:pt x="1079740" y="4919287"/>
                </a:lnTo>
                <a:lnTo>
                  <a:pt x="1132490" y="4902166"/>
                </a:lnTo>
                <a:lnTo>
                  <a:pt x="1184841" y="4884909"/>
                </a:lnTo>
                <a:lnTo>
                  <a:pt x="1236794" y="4867517"/>
                </a:lnTo>
                <a:lnTo>
                  <a:pt x="1288349" y="4849992"/>
                </a:lnTo>
                <a:lnTo>
                  <a:pt x="1339508" y="4832333"/>
                </a:lnTo>
                <a:lnTo>
                  <a:pt x="1390272" y="4814544"/>
                </a:lnTo>
                <a:lnTo>
                  <a:pt x="1440641" y="4796624"/>
                </a:lnTo>
                <a:lnTo>
                  <a:pt x="1490618" y="4778575"/>
                </a:lnTo>
                <a:lnTo>
                  <a:pt x="1540204" y="4760399"/>
                </a:lnTo>
                <a:lnTo>
                  <a:pt x="1589399" y="4742096"/>
                </a:lnTo>
                <a:lnTo>
                  <a:pt x="1638204" y="4723668"/>
                </a:lnTo>
                <a:lnTo>
                  <a:pt x="1686622" y="4705115"/>
                </a:lnTo>
                <a:lnTo>
                  <a:pt x="1734652" y="4686440"/>
                </a:lnTo>
                <a:lnTo>
                  <a:pt x="1782296" y="4667643"/>
                </a:lnTo>
                <a:lnTo>
                  <a:pt x="1829556" y="4648726"/>
                </a:lnTo>
                <a:lnTo>
                  <a:pt x="1876432" y="4629689"/>
                </a:lnTo>
                <a:lnTo>
                  <a:pt x="1922926" y="4610535"/>
                </a:lnTo>
                <a:lnTo>
                  <a:pt x="1969039" y="4591263"/>
                </a:lnTo>
                <a:lnTo>
                  <a:pt x="2014771" y="4571876"/>
                </a:lnTo>
                <a:lnTo>
                  <a:pt x="2060125" y="4552375"/>
                </a:lnTo>
                <a:lnTo>
                  <a:pt x="2105100" y="4532760"/>
                </a:lnTo>
                <a:lnTo>
                  <a:pt x="2149699" y="4513033"/>
                </a:lnTo>
                <a:lnTo>
                  <a:pt x="2193923" y="4493195"/>
                </a:lnTo>
                <a:lnTo>
                  <a:pt x="2237772" y="4473248"/>
                </a:lnTo>
                <a:lnTo>
                  <a:pt x="2281248" y="4453193"/>
                </a:lnTo>
                <a:lnTo>
                  <a:pt x="2324352" y="4433030"/>
                </a:lnTo>
                <a:lnTo>
                  <a:pt x="2367085" y="4412761"/>
                </a:lnTo>
                <a:lnTo>
                  <a:pt x="2409448" y="4392388"/>
                </a:lnTo>
                <a:lnTo>
                  <a:pt x="2451443" y="4371911"/>
                </a:lnTo>
                <a:lnTo>
                  <a:pt x="2493070" y="4351331"/>
                </a:lnTo>
                <a:lnTo>
                  <a:pt x="2534331" y="4330651"/>
                </a:lnTo>
                <a:lnTo>
                  <a:pt x="2575227" y="4309871"/>
                </a:lnTo>
                <a:lnTo>
                  <a:pt x="2615759" y="4288991"/>
                </a:lnTo>
                <a:lnTo>
                  <a:pt x="2655928" y="4268015"/>
                </a:lnTo>
                <a:lnTo>
                  <a:pt x="2695735" y="4246942"/>
                </a:lnTo>
                <a:lnTo>
                  <a:pt x="2735182" y="4225774"/>
                </a:lnTo>
                <a:lnTo>
                  <a:pt x="2774270" y="4204512"/>
                </a:lnTo>
                <a:lnTo>
                  <a:pt x="2812999" y="4183158"/>
                </a:lnTo>
                <a:lnTo>
                  <a:pt x="2851372" y="4161712"/>
                </a:lnTo>
                <a:lnTo>
                  <a:pt x="2889388" y="4140175"/>
                </a:lnTo>
                <a:lnTo>
                  <a:pt x="2927050" y="4118550"/>
                </a:lnTo>
                <a:lnTo>
                  <a:pt x="2964358" y="4096837"/>
                </a:lnTo>
                <a:lnTo>
                  <a:pt x="3001313" y="4075037"/>
                </a:lnTo>
                <a:lnTo>
                  <a:pt x="3037917" y="4053152"/>
                </a:lnTo>
                <a:lnTo>
                  <a:pt x="3074172" y="4031183"/>
                </a:lnTo>
                <a:lnTo>
                  <a:pt x="3110077" y="4009130"/>
                </a:lnTo>
                <a:lnTo>
                  <a:pt x="3145634" y="3986996"/>
                </a:lnTo>
                <a:lnTo>
                  <a:pt x="3180845" y="3964781"/>
                </a:lnTo>
                <a:lnTo>
                  <a:pt x="3215710" y="3942487"/>
                </a:lnTo>
                <a:lnTo>
                  <a:pt x="3250230" y="3920115"/>
                </a:lnTo>
                <a:lnTo>
                  <a:pt x="3284408" y="3897665"/>
                </a:lnTo>
                <a:lnTo>
                  <a:pt x="3318243" y="3875140"/>
                </a:lnTo>
                <a:lnTo>
                  <a:pt x="3351738" y="3852541"/>
                </a:lnTo>
                <a:lnTo>
                  <a:pt x="3384892" y="3829868"/>
                </a:lnTo>
                <a:lnTo>
                  <a:pt x="3432051" y="3797008"/>
                </a:lnTo>
                <a:lnTo>
                  <a:pt x="3478606" y="3763808"/>
                </a:lnTo>
                <a:lnTo>
                  <a:pt x="3524562" y="3730273"/>
                </a:lnTo>
                <a:lnTo>
                  <a:pt x="3569920" y="3696409"/>
                </a:lnTo>
                <a:lnTo>
                  <a:pt x="3614684" y="3662222"/>
                </a:lnTo>
                <a:lnTo>
                  <a:pt x="3658856" y="3627719"/>
                </a:lnTo>
                <a:lnTo>
                  <a:pt x="3702440" y="3592906"/>
                </a:lnTo>
                <a:lnTo>
                  <a:pt x="3745438" y="3557789"/>
                </a:lnTo>
                <a:lnTo>
                  <a:pt x="3787853" y="3522373"/>
                </a:lnTo>
                <a:lnTo>
                  <a:pt x="3829688" y="3486666"/>
                </a:lnTo>
                <a:lnTo>
                  <a:pt x="3870946" y="3450673"/>
                </a:lnTo>
                <a:lnTo>
                  <a:pt x="3911629" y="3414400"/>
                </a:lnTo>
                <a:lnTo>
                  <a:pt x="3951740" y="3377854"/>
                </a:lnTo>
                <a:lnTo>
                  <a:pt x="3991283" y="3341040"/>
                </a:lnTo>
                <a:lnTo>
                  <a:pt x="4030259" y="3303965"/>
                </a:lnTo>
                <a:lnTo>
                  <a:pt x="4068673" y="3266635"/>
                </a:lnTo>
                <a:lnTo>
                  <a:pt x="4106526" y="3229056"/>
                </a:lnTo>
                <a:lnTo>
                  <a:pt x="4143821" y="3191234"/>
                </a:lnTo>
                <a:lnTo>
                  <a:pt x="4180562" y="3153175"/>
                </a:lnTo>
                <a:lnTo>
                  <a:pt x="4216751" y="3114885"/>
                </a:lnTo>
                <a:lnTo>
                  <a:pt x="4252391" y="3076371"/>
                </a:lnTo>
                <a:lnTo>
                  <a:pt x="4287485" y="3037639"/>
                </a:lnTo>
                <a:lnTo>
                  <a:pt x="4322035" y="2998694"/>
                </a:lnTo>
                <a:lnTo>
                  <a:pt x="4356045" y="2959543"/>
                </a:lnTo>
                <a:lnTo>
                  <a:pt x="4389518" y="2920192"/>
                </a:lnTo>
                <a:lnTo>
                  <a:pt x="4422455" y="2880647"/>
                </a:lnTo>
                <a:lnTo>
                  <a:pt x="4454860" y="2840914"/>
                </a:lnTo>
                <a:lnTo>
                  <a:pt x="4486737" y="2800999"/>
                </a:lnTo>
                <a:lnTo>
                  <a:pt x="4518087" y="2760909"/>
                </a:lnTo>
                <a:lnTo>
                  <a:pt x="4548913" y="2720650"/>
                </a:lnTo>
                <a:lnTo>
                  <a:pt x="4579219" y="2680227"/>
                </a:lnTo>
                <a:lnTo>
                  <a:pt x="4609006" y="2639647"/>
                </a:lnTo>
                <a:lnTo>
                  <a:pt x="4638279" y="2598917"/>
                </a:lnTo>
                <a:lnTo>
                  <a:pt x="4667040" y="2558041"/>
                </a:lnTo>
                <a:lnTo>
                  <a:pt x="4695291" y="2517026"/>
                </a:lnTo>
                <a:lnTo>
                  <a:pt x="4723036" y="2475879"/>
                </a:lnTo>
                <a:lnTo>
                  <a:pt x="4750277" y="2434605"/>
                </a:lnTo>
                <a:lnTo>
                  <a:pt x="4777017" y="2393211"/>
                </a:lnTo>
                <a:lnTo>
                  <a:pt x="4803259" y="2351702"/>
                </a:lnTo>
                <a:lnTo>
                  <a:pt x="4829006" y="2310085"/>
                </a:lnTo>
                <a:lnTo>
                  <a:pt x="4854261" y="2268366"/>
                </a:lnTo>
                <a:lnTo>
                  <a:pt x="4879026" y="2226552"/>
                </a:lnTo>
                <a:lnTo>
                  <a:pt x="4903304" y="2184647"/>
                </a:lnTo>
                <a:lnTo>
                  <a:pt x="4927098" y="2142659"/>
                </a:lnTo>
                <a:lnTo>
                  <a:pt x="4950412" y="2100593"/>
                </a:lnTo>
                <a:lnTo>
                  <a:pt x="4973247" y="2058456"/>
                </a:lnTo>
                <a:lnTo>
                  <a:pt x="4995607" y="2016253"/>
                </a:lnTo>
                <a:lnTo>
                  <a:pt x="5017494" y="1973992"/>
                </a:lnTo>
                <a:lnTo>
                  <a:pt x="5038912" y="1931677"/>
                </a:lnTo>
                <a:lnTo>
                  <a:pt x="5059862" y="1889315"/>
                </a:lnTo>
                <a:lnTo>
                  <a:pt x="5080349" y="1846913"/>
                </a:lnTo>
                <a:lnTo>
                  <a:pt x="5100375" y="1804476"/>
                </a:lnTo>
                <a:lnTo>
                  <a:pt x="5119942" y="1762010"/>
                </a:lnTo>
                <a:lnTo>
                  <a:pt x="5139053" y="1719522"/>
                </a:lnTo>
                <a:lnTo>
                  <a:pt x="5157712" y="1677017"/>
                </a:lnTo>
                <a:lnTo>
                  <a:pt x="5175921" y="1634503"/>
                </a:lnTo>
                <a:lnTo>
                  <a:pt x="5193683" y="1591984"/>
                </a:lnTo>
                <a:lnTo>
                  <a:pt x="5211000" y="1549468"/>
                </a:lnTo>
                <a:lnTo>
                  <a:pt x="5227876" y="1506959"/>
                </a:lnTo>
                <a:lnTo>
                  <a:pt x="5244314" y="1464465"/>
                </a:lnTo>
                <a:lnTo>
                  <a:pt x="5260316" y="1421991"/>
                </a:lnTo>
                <a:lnTo>
                  <a:pt x="5275885" y="1379544"/>
                </a:lnTo>
                <a:lnTo>
                  <a:pt x="5291024" y="1337130"/>
                </a:lnTo>
                <a:lnTo>
                  <a:pt x="5305736" y="1294754"/>
                </a:lnTo>
                <a:lnTo>
                  <a:pt x="5320023" y="1252424"/>
                </a:lnTo>
                <a:lnTo>
                  <a:pt x="5333889" y="1210144"/>
                </a:lnTo>
                <a:lnTo>
                  <a:pt x="5347336" y="1167922"/>
                </a:lnTo>
                <a:lnTo>
                  <a:pt x="5360367" y="1125763"/>
                </a:lnTo>
                <a:lnTo>
                  <a:pt x="5372985" y="1083673"/>
                </a:lnTo>
                <a:lnTo>
                  <a:pt x="5385193" y="1041659"/>
                </a:lnTo>
                <a:lnTo>
                  <a:pt x="5493598" y="654962"/>
                </a:lnTo>
                <a:lnTo>
                  <a:pt x="5577976" y="342918"/>
                </a:lnTo>
                <a:lnTo>
                  <a:pt x="5632717" y="134467"/>
                </a:lnTo>
                <a:lnTo>
                  <a:pt x="5652211" y="58552"/>
                </a:lnTo>
                <a:close/>
              </a:path>
            </a:pathLst>
          </a:custGeom>
          <a:ln w="95250" cap="sq">
            <a:solidFill>
              <a:schemeClr val="bg1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Picture 11" descr="NorQuest College crest">
            <a:extLst>
              <a:ext uri="{FF2B5EF4-FFF2-40B4-BE49-F238E27FC236}">
                <a16:creationId xmlns:a16="http://schemas.microsoft.com/office/drawing/2014/main" id="{E7F6E1D4-19F9-6646-BF99-EA0EB11CAA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861" y="239937"/>
            <a:ext cx="444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99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s and Graph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2">
            <a:extLst>
              <a:ext uri="{FF2B5EF4-FFF2-40B4-BE49-F238E27FC236}">
                <a16:creationId xmlns:a16="http://schemas.microsoft.com/office/drawing/2014/main" id="{B3412DE0-BAC7-6A44-B8DB-F655BFE3E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685800"/>
            <a:ext cx="9753600" cy="685800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4200" b="0" i="0" baseline="0">
                <a:solidFill>
                  <a:schemeClr val="tx1"/>
                </a:solidFill>
                <a:latin typeface="WorkSans-ExtraBold"/>
                <a:cs typeface="WorkSans-ExtraBold"/>
              </a:defRPr>
            </a:lvl1pPr>
          </a:lstStyle>
          <a:p>
            <a:r>
              <a:rPr lang="en-US"/>
              <a:t>Header 2 goes here</a:t>
            </a: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1A234A-1E56-574D-9297-BCF3334EF9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1905000"/>
            <a:ext cx="3460750" cy="106203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4000" b="1" i="0">
                <a:solidFill>
                  <a:schemeClr val="tx1"/>
                </a:solidFill>
                <a:latin typeface="Work Sans ExtraBold" pitchFamily="2" charset="77"/>
              </a:defRPr>
            </a:lvl1pPr>
            <a:lvl2pPr>
              <a:defRPr>
                <a:solidFill>
                  <a:schemeClr val="tx1"/>
                </a:solidFill>
                <a:latin typeface="Work Sans" pitchFamily="2" charset="77"/>
              </a:defRPr>
            </a:lvl2pPr>
            <a:lvl3pPr>
              <a:defRPr>
                <a:solidFill>
                  <a:schemeClr val="tx1"/>
                </a:solidFill>
                <a:latin typeface="Work Sans" pitchFamily="2" charset="77"/>
              </a:defRPr>
            </a:lvl3pPr>
            <a:lvl4pPr>
              <a:defRPr>
                <a:solidFill>
                  <a:schemeClr val="tx1"/>
                </a:solidFill>
                <a:latin typeface="Work Sans" pitchFamily="2" charset="77"/>
              </a:defRPr>
            </a:lvl4pPr>
            <a:lvl5pPr>
              <a:defRPr>
                <a:solidFill>
                  <a:schemeClr val="tx1"/>
                </a:solidFill>
                <a:latin typeface="Work Sans" pitchFamily="2" charset="77"/>
              </a:defRPr>
            </a:lvl5pPr>
          </a:lstStyle>
          <a:p>
            <a:pPr lvl="0"/>
            <a:r>
              <a:rPr lang="en-US"/>
              <a:t>$32K</a:t>
            </a:r>
          </a:p>
        </p:txBody>
      </p:sp>
      <p:sp>
        <p:nvSpPr>
          <p:cNvPr id="12" name="Holder 3">
            <a:extLst>
              <a:ext uri="{FF2B5EF4-FFF2-40B4-BE49-F238E27FC236}">
                <a16:creationId xmlns:a16="http://schemas.microsoft.com/office/drawing/2014/main" id="{55D03C71-8D8A-4C4F-B6FE-5C15BCC58E44}"/>
              </a:ext>
            </a:extLst>
          </p:cNvPr>
          <p:cNvSpPr>
            <a:spLocks noGrp="1"/>
          </p:cNvSpPr>
          <p:nvPr>
            <p:ph type="subTitle" idx="4" hasCustomPrompt="1"/>
          </p:nvPr>
        </p:nvSpPr>
        <p:spPr>
          <a:xfrm>
            <a:off x="762000" y="3102631"/>
            <a:ext cx="3460750" cy="4421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32000"/>
              </a:lnSpc>
              <a:buNone/>
              <a:defRPr sz="2400" b="0" i="0" baseline="0">
                <a:solidFill>
                  <a:schemeClr val="tx1"/>
                </a:solidFill>
                <a:latin typeface="Work Sans" pitchFamily="2" charset="77"/>
                <a:cs typeface="Work Sans" pitchFamily="2" charset="77"/>
              </a:defRPr>
            </a:lvl1pPr>
          </a:lstStyle>
          <a:p>
            <a:pPr marL="12700" marR="5080">
              <a:lnSpc>
                <a:spcPct val="131900"/>
              </a:lnSpc>
              <a:spcBef>
                <a:spcPts val="880"/>
              </a:spcBef>
            </a:pP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Body</a:t>
            </a:r>
            <a:r>
              <a:rPr lang="en-CA" sz="2400" spc="-8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copy</a:t>
            </a:r>
            <a:r>
              <a:rPr lang="en-CA" sz="2400" spc="-6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0">
                <a:solidFill>
                  <a:srgbClr val="212121"/>
                </a:solidFill>
                <a:latin typeface="Work Sans"/>
                <a:cs typeface="Work Sans"/>
              </a:rPr>
              <a:t>goes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here</a:t>
            </a:r>
            <a:endParaRPr lang="en-CA" sz="2400">
              <a:latin typeface="Work Sans"/>
              <a:cs typeface="Work Sans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C66789F-26C2-E740-B8BB-0099219F27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89668" y="4191000"/>
            <a:ext cx="3460750" cy="1062037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4000" b="1" i="0">
                <a:solidFill>
                  <a:schemeClr val="bg1"/>
                </a:solidFill>
                <a:latin typeface="Work Sans ExtraBold" pitchFamily="2" charset="77"/>
              </a:defRPr>
            </a:lvl1pPr>
            <a:lvl2pPr>
              <a:defRPr>
                <a:solidFill>
                  <a:schemeClr val="tx1"/>
                </a:solidFill>
                <a:latin typeface="Work Sans" pitchFamily="2" charset="77"/>
              </a:defRPr>
            </a:lvl2pPr>
            <a:lvl3pPr>
              <a:defRPr>
                <a:solidFill>
                  <a:schemeClr val="tx1"/>
                </a:solidFill>
                <a:latin typeface="Work Sans" pitchFamily="2" charset="77"/>
              </a:defRPr>
            </a:lvl3pPr>
            <a:lvl4pPr>
              <a:defRPr>
                <a:solidFill>
                  <a:schemeClr val="tx1"/>
                </a:solidFill>
                <a:latin typeface="Work Sans" pitchFamily="2" charset="77"/>
              </a:defRPr>
            </a:lvl4pPr>
            <a:lvl5pPr>
              <a:defRPr>
                <a:solidFill>
                  <a:schemeClr val="tx1"/>
                </a:solidFill>
                <a:latin typeface="Work Sans" pitchFamily="2" charset="77"/>
              </a:defRPr>
            </a:lvl5pPr>
          </a:lstStyle>
          <a:p>
            <a:pPr lvl="0"/>
            <a:r>
              <a:rPr lang="en-US"/>
              <a:t>$29K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49C12D-2B4E-5146-AD02-A92008A2CA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89388" y="5410200"/>
            <a:ext cx="3446462" cy="4890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Work Sans" pitchFamily="2" charset="77"/>
              </a:defRPr>
            </a:lvl1pPr>
            <a:lvl2pPr>
              <a:defRPr sz="2400">
                <a:solidFill>
                  <a:schemeClr val="tx1"/>
                </a:solidFill>
                <a:latin typeface="Work Sans" pitchFamily="2" charset="77"/>
              </a:defRPr>
            </a:lvl2pPr>
            <a:lvl3pPr>
              <a:defRPr sz="2400">
                <a:solidFill>
                  <a:schemeClr val="tx1"/>
                </a:solidFill>
                <a:latin typeface="Work Sans" pitchFamily="2" charset="77"/>
              </a:defRPr>
            </a:lvl3pPr>
            <a:lvl4pPr>
              <a:defRPr sz="2400">
                <a:solidFill>
                  <a:schemeClr val="tx1"/>
                </a:solidFill>
                <a:latin typeface="Work Sans" pitchFamily="2" charset="77"/>
              </a:defRPr>
            </a:lvl4pPr>
            <a:lvl5pPr>
              <a:defRPr sz="2400">
                <a:solidFill>
                  <a:schemeClr val="tx1"/>
                </a:solidFill>
                <a:latin typeface="Work Sans" pitchFamily="2" charset="77"/>
              </a:defRPr>
            </a:lvl5pPr>
          </a:lstStyle>
          <a:p>
            <a:pPr lvl="0"/>
            <a:r>
              <a:rPr lang="en-US"/>
              <a:t>Body copy goes here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994C1E1-579F-534B-B344-37FDCE2C9C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35850" y="1905000"/>
            <a:ext cx="3460750" cy="1062037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4000" b="1" i="0">
                <a:solidFill>
                  <a:schemeClr val="bg1"/>
                </a:solidFill>
                <a:latin typeface="Work Sans ExtraBold" pitchFamily="2" charset="77"/>
              </a:defRPr>
            </a:lvl1pPr>
            <a:lvl2pPr>
              <a:defRPr>
                <a:solidFill>
                  <a:schemeClr val="tx1"/>
                </a:solidFill>
                <a:latin typeface="Work Sans" pitchFamily="2" charset="77"/>
              </a:defRPr>
            </a:lvl2pPr>
            <a:lvl3pPr>
              <a:defRPr>
                <a:solidFill>
                  <a:schemeClr val="tx1"/>
                </a:solidFill>
                <a:latin typeface="Work Sans" pitchFamily="2" charset="77"/>
              </a:defRPr>
            </a:lvl3pPr>
            <a:lvl4pPr>
              <a:defRPr>
                <a:solidFill>
                  <a:schemeClr val="tx1"/>
                </a:solidFill>
                <a:latin typeface="Work Sans" pitchFamily="2" charset="77"/>
              </a:defRPr>
            </a:lvl4pPr>
            <a:lvl5pPr>
              <a:defRPr>
                <a:solidFill>
                  <a:schemeClr val="tx1"/>
                </a:solidFill>
                <a:latin typeface="Work Sans" pitchFamily="2" charset="77"/>
              </a:defRPr>
            </a:lvl5pPr>
          </a:lstStyle>
          <a:p>
            <a:pPr lvl="0"/>
            <a:r>
              <a:rPr lang="en-US"/>
              <a:t>$32K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1C3FEA10-F9BB-594B-A49F-3143CAE1B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50138" y="3101975"/>
            <a:ext cx="3446462" cy="555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Work Sans" pitchFamily="2" charset="77"/>
              </a:defRPr>
            </a:lvl1pPr>
            <a:lvl2pPr>
              <a:defRPr sz="2400">
                <a:solidFill>
                  <a:schemeClr val="tx1"/>
                </a:solidFill>
                <a:latin typeface="Work Sans" pitchFamily="2" charset="77"/>
              </a:defRPr>
            </a:lvl2pPr>
            <a:lvl3pPr>
              <a:defRPr sz="2400">
                <a:solidFill>
                  <a:schemeClr val="tx1"/>
                </a:solidFill>
                <a:latin typeface="Work Sans" pitchFamily="2" charset="77"/>
              </a:defRPr>
            </a:lvl3pPr>
            <a:lvl4pPr>
              <a:defRPr sz="2400">
                <a:solidFill>
                  <a:schemeClr val="tx1"/>
                </a:solidFill>
                <a:latin typeface="Work Sans" pitchFamily="2" charset="77"/>
              </a:defRPr>
            </a:lvl4pPr>
            <a:lvl5pPr>
              <a:defRPr sz="2400">
                <a:solidFill>
                  <a:schemeClr val="tx1"/>
                </a:solidFill>
                <a:latin typeface="Work Sans" pitchFamily="2" charset="77"/>
              </a:defRPr>
            </a:lvl5pPr>
          </a:lstStyle>
          <a:p>
            <a:pPr lvl="0"/>
            <a:r>
              <a:rPr lang="en-US"/>
              <a:t>Body copy goes here</a:t>
            </a:r>
          </a:p>
        </p:txBody>
      </p:sp>
      <p:sp>
        <p:nvSpPr>
          <p:cNvPr id="15" name="Holder 4">
            <a:extLst>
              <a:ext uri="{FF2B5EF4-FFF2-40B4-BE49-F238E27FC236}">
                <a16:creationId xmlns:a16="http://schemas.microsoft.com/office/drawing/2014/main" id="{5F12F6C4-685E-3B2B-213E-4D65D932D21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6431912" y="6346921"/>
            <a:ext cx="5423832" cy="342900"/>
          </a:xfrm>
          <a:prstGeom prst="rect">
            <a:avLst/>
          </a:prstGeom>
        </p:spPr>
        <p:txBody>
          <a:bodyPr lIns="0" tIns="0" rIns="0" bIns="0" anchor="t"/>
          <a:lstStyle>
            <a:lvl1pPr algn="r"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defRPr>
            </a:lvl1pPr>
          </a:lstStyle>
          <a:p>
            <a:r>
              <a:rPr lang="en-CA"/>
              <a:t>Optional</a:t>
            </a:r>
            <a:r>
              <a:rPr lang="en-CA" spc="-45"/>
              <a:t> </a:t>
            </a:r>
            <a:r>
              <a:rPr lang="en-CA"/>
              <a:t>footer</a:t>
            </a:r>
            <a:r>
              <a:rPr lang="en-CA" spc="-30"/>
              <a:t> </a:t>
            </a:r>
            <a:r>
              <a:rPr lang="en-CA" spc="-25"/>
              <a:t>information</a:t>
            </a:r>
            <a:r>
              <a:rPr lang="en-CA" spc="-325"/>
              <a:t> </a:t>
            </a:r>
            <a:r>
              <a:rPr lang="en-CA"/>
              <a:t>|</a:t>
            </a:r>
            <a:r>
              <a:rPr lang="en-CA" spc="-30"/>
              <a:t> </a:t>
            </a:r>
            <a:fld id="{81D60167-4931-47E6-BA6A-407CBD079E47}" type="slidenum">
              <a:rPr spc="-25" smtClean="0"/>
              <a:pPr/>
              <a:t>‹#›</a:t>
            </a:fld>
            <a:endParaRPr spc="-25"/>
          </a:p>
        </p:txBody>
      </p:sp>
      <p:pic>
        <p:nvPicPr>
          <p:cNvPr id="27" name="Picture 26" descr="NorQuest College crest">
            <a:extLst>
              <a:ext uri="{FF2B5EF4-FFF2-40B4-BE49-F238E27FC236}">
                <a16:creationId xmlns:a16="http://schemas.microsoft.com/office/drawing/2014/main" id="{3F5F8903-3469-1B40-9CAD-1B46DD5628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499" y="239937"/>
            <a:ext cx="444500" cy="508000"/>
          </a:xfrm>
          <a:prstGeom prst="rect">
            <a:avLst/>
          </a:prstGeom>
        </p:spPr>
      </p:pic>
      <p:sp>
        <p:nvSpPr>
          <p:cNvPr id="14" name="object 3">
            <a:extLst>
              <a:ext uri="{FF2B5EF4-FFF2-40B4-BE49-F238E27FC236}">
                <a16:creationId xmlns:a16="http://schemas.microsoft.com/office/drawing/2014/main" id="{6A6CB064-2593-4745-8DE3-B87D82547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53800" y="6096000"/>
            <a:ext cx="972000" cy="95250"/>
          </a:xfrm>
          <a:custGeom>
            <a:avLst/>
            <a:gdLst/>
            <a:ahLst/>
            <a:cxnLst/>
            <a:rect l="l" t="t" r="r" b="b"/>
            <a:pathLst>
              <a:path w="5903595" h="95250">
                <a:moveTo>
                  <a:pt x="0" y="95250"/>
                </a:moveTo>
                <a:lnTo>
                  <a:pt x="5903032" y="95250"/>
                </a:lnTo>
                <a:lnTo>
                  <a:pt x="5903032" y="0"/>
                </a:lnTo>
                <a:lnTo>
                  <a:pt x="0" y="0"/>
                </a:lnTo>
                <a:lnTo>
                  <a:pt x="0" y="95250"/>
                </a:lnTo>
                <a:close/>
              </a:path>
            </a:pathLst>
          </a:custGeom>
          <a:solidFill>
            <a:srgbClr val="E61E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CAC5D37E-34B9-BA4A-B8B5-DD09BEBFA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733800" y="5638800"/>
            <a:ext cx="5652770" cy="5217160"/>
          </a:xfrm>
          <a:custGeom>
            <a:avLst/>
            <a:gdLst/>
            <a:ahLst/>
            <a:cxnLst/>
            <a:rect l="l" t="t" r="r" b="b"/>
            <a:pathLst>
              <a:path w="5652770" h="5217160">
                <a:moveTo>
                  <a:pt x="5652211" y="58552"/>
                </a:moveTo>
                <a:lnTo>
                  <a:pt x="5600615" y="51024"/>
                </a:lnTo>
                <a:lnTo>
                  <a:pt x="5549014" y="44021"/>
                </a:lnTo>
                <a:lnTo>
                  <a:pt x="5497412" y="37542"/>
                </a:lnTo>
                <a:lnTo>
                  <a:pt x="5445813" y="31584"/>
                </a:lnTo>
                <a:lnTo>
                  <a:pt x="5394223" y="26146"/>
                </a:lnTo>
                <a:lnTo>
                  <a:pt x="5342647" y="21227"/>
                </a:lnTo>
                <a:lnTo>
                  <a:pt x="5291090" y="16824"/>
                </a:lnTo>
                <a:lnTo>
                  <a:pt x="5239557" y="12937"/>
                </a:lnTo>
                <a:lnTo>
                  <a:pt x="5188052" y="9562"/>
                </a:lnTo>
                <a:lnTo>
                  <a:pt x="5136581" y="6699"/>
                </a:lnTo>
                <a:lnTo>
                  <a:pt x="5085148" y="4346"/>
                </a:lnTo>
                <a:lnTo>
                  <a:pt x="5033759" y="2502"/>
                </a:lnTo>
                <a:lnTo>
                  <a:pt x="4982418" y="1163"/>
                </a:lnTo>
                <a:lnTo>
                  <a:pt x="4931131" y="330"/>
                </a:lnTo>
                <a:lnTo>
                  <a:pt x="4879903" y="0"/>
                </a:lnTo>
                <a:lnTo>
                  <a:pt x="4828737" y="171"/>
                </a:lnTo>
                <a:lnTo>
                  <a:pt x="4777640" y="841"/>
                </a:lnTo>
                <a:lnTo>
                  <a:pt x="4726616" y="2010"/>
                </a:lnTo>
                <a:lnTo>
                  <a:pt x="4675671" y="3675"/>
                </a:lnTo>
                <a:lnTo>
                  <a:pt x="4624809" y="5835"/>
                </a:lnTo>
                <a:lnTo>
                  <a:pt x="4574035" y="8488"/>
                </a:lnTo>
                <a:lnTo>
                  <a:pt x="4523354" y="11632"/>
                </a:lnTo>
                <a:lnTo>
                  <a:pt x="4472771" y="15266"/>
                </a:lnTo>
                <a:lnTo>
                  <a:pt x="4422291" y="19387"/>
                </a:lnTo>
                <a:lnTo>
                  <a:pt x="4371919" y="23995"/>
                </a:lnTo>
                <a:lnTo>
                  <a:pt x="4321660" y="29087"/>
                </a:lnTo>
                <a:lnTo>
                  <a:pt x="4271519" y="34662"/>
                </a:lnTo>
                <a:lnTo>
                  <a:pt x="4221501" y="40718"/>
                </a:lnTo>
                <a:lnTo>
                  <a:pt x="4171611" y="47253"/>
                </a:lnTo>
                <a:lnTo>
                  <a:pt x="4121853" y="54266"/>
                </a:lnTo>
                <a:lnTo>
                  <a:pt x="4072234" y="61756"/>
                </a:lnTo>
                <a:lnTo>
                  <a:pt x="4022757" y="69719"/>
                </a:lnTo>
                <a:lnTo>
                  <a:pt x="3973427" y="78155"/>
                </a:lnTo>
                <a:lnTo>
                  <a:pt x="3924250" y="87062"/>
                </a:lnTo>
                <a:lnTo>
                  <a:pt x="3875231" y="96438"/>
                </a:lnTo>
                <a:lnTo>
                  <a:pt x="3826375" y="106282"/>
                </a:lnTo>
                <a:lnTo>
                  <a:pt x="3777686" y="116592"/>
                </a:lnTo>
                <a:lnTo>
                  <a:pt x="3729169" y="127366"/>
                </a:lnTo>
                <a:lnTo>
                  <a:pt x="3680830" y="138602"/>
                </a:lnTo>
                <a:lnTo>
                  <a:pt x="3632673" y="150299"/>
                </a:lnTo>
                <a:lnTo>
                  <a:pt x="3584703" y="162455"/>
                </a:lnTo>
                <a:lnTo>
                  <a:pt x="3536926" y="175069"/>
                </a:lnTo>
                <a:lnTo>
                  <a:pt x="3489346" y="188138"/>
                </a:lnTo>
                <a:lnTo>
                  <a:pt x="3441968" y="201661"/>
                </a:lnTo>
                <a:lnTo>
                  <a:pt x="3394798" y="215637"/>
                </a:lnTo>
                <a:lnTo>
                  <a:pt x="3347839" y="230063"/>
                </a:lnTo>
                <a:lnTo>
                  <a:pt x="3301098" y="244938"/>
                </a:lnTo>
                <a:lnTo>
                  <a:pt x="3254579" y="260260"/>
                </a:lnTo>
                <a:lnTo>
                  <a:pt x="3208286" y="276028"/>
                </a:lnTo>
                <a:lnTo>
                  <a:pt x="3162226" y="292240"/>
                </a:lnTo>
                <a:lnTo>
                  <a:pt x="3116403" y="308893"/>
                </a:lnTo>
                <a:lnTo>
                  <a:pt x="3070821" y="325988"/>
                </a:lnTo>
                <a:lnTo>
                  <a:pt x="3025486" y="343521"/>
                </a:lnTo>
                <a:lnTo>
                  <a:pt x="2980403" y="361491"/>
                </a:lnTo>
                <a:lnTo>
                  <a:pt x="2935577" y="379896"/>
                </a:lnTo>
                <a:lnTo>
                  <a:pt x="2891013" y="398735"/>
                </a:lnTo>
                <a:lnTo>
                  <a:pt x="2846715" y="418006"/>
                </a:lnTo>
                <a:lnTo>
                  <a:pt x="2802689" y="437708"/>
                </a:lnTo>
                <a:lnTo>
                  <a:pt x="2758939" y="457838"/>
                </a:lnTo>
                <a:lnTo>
                  <a:pt x="2715471" y="478394"/>
                </a:lnTo>
                <a:lnTo>
                  <a:pt x="2672290" y="499377"/>
                </a:lnTo>
                <a:lnTo>
                  <a:pt x="2629399" y="520782"/>
                </a:lnTo>
                <a:lnTo>
                  <a:pt x="2586806" y="542610"/>
                </a:lnTo>
                <a:lnTo>
                  <a:pt x="2544514" y="564857"/>
                </a:lnTo>
                <a:lnTo>
                  <a:pt x="2502528" y="587523"/>
                </a:lnTo>
                <a:lnTo>
                  <a:pt x="2460853" y="610606"/>
                </a:lnTo>
                <a:lnTo>
                  <a:pt x="2419495" y="634103"/>
                </a:lnTo>
                <a:lnTo>
                  <a:pt x="2378457" y="658015"/>
                </a:lnTo>
                <a:lnTo>
                  <a:pt x="2337747" y="682337"/>
                </a:lnTo>
                <a:lnTo>
                  <a:pt x="2297367" y="707070"/>
                </a:lnTo>
                <a:lnTo>
                  <a:pt x="2257323" y="732211"/>
                </a:lnTo>
                <a:lnTo>
                  <a:pt x="2214858" y="759566"/>
                </a:lnTo>
                <a:lnTo>
                  <a:pt x="2172765" y="787434"/>
                </a:lnTo>
                <a:lnTo>
                  <a:pt x="2131045" y="815813"/>
                </a:lnTo>
                <a:lnTo>
                  <a:pt x="2089702" y="844698"/>
                </a:lnTo>
                <a:lnTo>
                  <a:pt x="2048739" y="874088"/>
                </a:lnTo>
                <a:lnTo>
                  <a:pt x="2008157" y="903979"/>
                </a:lnTo>
                <a:lnTo>
                  <a:pt x="1967960" y="934370"/>
                </a:lnTo>
                <a:lnTo>
                  <a:pt x="1928151" y="965257"/>
                </a:lnTo>
                <a:lnTo>
                  <a:pt x="1888731" y="996637"/>
                </a:lnTo>
                <a:lnTo>
                  <a:pt x="1849704" y="1028508"/>
                </a:lnTo>
                <a:lnTo>
                  <a:pt x="1811073" y="1060866"/>
                </a:lnTo>
                <a:lnTo>
                  <a:pt x="1772839" y="1093710"/>
                </a:lnTo>
                <a:lnTo>
                  <a:pt x="1735006" y="1127036"/>
                </a:lnTo>
                <a:lnTo>
                  <a:pt x="1697576" y="1160842"/>
                </a:lnTo>
                <a:lnTo>
                  <a:pt x="1660552" y="1195125"/>
                </a:lnTo>
                <a:lnTo>
                  <a:pt x="1623937" y="1229881"/>
                </a:lnTo>
                <a:lnTo>
                  <a:pt x="1587733" y="1265109"/>
                </a:lnTo>
                <a:lnTo>
                  <a:pt x="1551943" y="1300806"/>
                </a:lnTo>
                <a:lnTo>
                  <a:pt x="1516569" y="1336968"/>
                </a:lnTo>
                <a:lnTo>
                  <a:pt x="1481615" y="1373593"/>
                </a:lnTo>
                <a:lnTo>
                  <a:pt x="1447083" y="1410679"/>
                </a:lnTo>
                <a:lnTo>
                  <a:pt x="1412975" y="1448222"/>
                </a:lnTo>
                <a:lnTo>
                  <a:pt x="1379294" y="1486220"/>
                </a:lnTo>
                <a:lnTo>
                  <a:pt x="1346044" y="1524669"/>
                </a:lnTo>
                <a:lnTo>
                  <a:pt x="1313226" y="1563568"/>
                </a:lnTo>
                <a:lnTo>
                  <a:pt x="1280843" y="1602913"/>
                </a:lnTo>
                <a:lnTo>
                  <a:pt x="1248898" y="1642702"/>
                </a:lnTo>
                <a:lnTo>
                  <a:pt x="1217393" y="1682932"/>
                </a:lnTo>
                <a:lnTo>
                  <a:pt x="1186332" y="1723600"/>
                </a:lnTo>
                <a:lnTo>
                  <a:pt x="1155717" y="1764703"/>
                </a:lnTo>
                <a:lnTo>
                  <a:pt x="1125550" y="1806239"/>
                </a:lnTo>
                <a:lnTo>
                  <a:pt x="1095834" y="1848205"/>
                </a:lnTo>
                <a:lnTo>
                  <a:pt x="1066573" y="1890598"/>
                </a:lnTo>
                <a:lnTo>
                  <a:pt x="1037767" y="1933415"/>
                </a:lnTo>
                <a:lnTo>
                  <a:pt x="1011802" y="1973320"/>
                </a:lnTo>
                <a:lnTo>
                  <a:pt x="986305" y="2014126"/>
                </a:lnTo>
                <a:lnTo>
                  <a:pt x="961273" y="2055794"/>
                </a:lnTo>
                <a:lnTo>
                  <a:pt x="936702" y="2098284"/>
                </a:lnTo>
                <a:lnTo>
                  <a:pt x="912586" y="2141554"/>
                </a:lnTo>
                <a:lnTo>
                  <a:pt x="888921" y="2185565"/>
                </a:lnTo>
                <a:lnTo>
                  <a:pt x="865702" y="2230277"/>
                </a:lnTo>
                <a:lnTo>
                  <a:pt x="842926" y="2275649"/>
                </a:lnTo>
                <a:lnTo>
                  <a:pt x="820587" y="2321641"/>
                </a:lnTo>
                <a:lnTo>
                  <a:pt x="798681" y="2368212"/>
                </a:lnTo>
                <a:lnTo>
                  <a:pt x="777203" y="2415322"/>
                </a:lnTo>
                <a:lnTo>
                  <a:pt x="756149" y="2462932"/>
                </a:lnTo>
                <a:lnTo>
                  <a:pt x="735514" y="2511000"/>
                </a:lnTo>
                <a:lnTo>
                  <a:pt x="715295" y="2559487"/>
                </a:lnTo>
                <a:lnTo>
                  <a:pt x="695485" y="2608352"/>
                </a:lnTo>
                <a:lnTo>
                  <a:pt x="676081" y="2657555"/>
                </a:lnTo>
                <a:lnTo>
                  <a:pt x="657078" y="2707055"/>
                </a:lnTo>
                <a:lnTo>
                  <a:pt x="638472" y="2756813"/>
                </a:lnTo>
                <a:lnTo>
                  <a:pt x="620258" y="2806787"/>
                </a:lnTo>
                <a:lnTo>
                  <a:pt x="602431" y="2856938"/>
                </a:lnTo>
                <a:lnTo>
                  <a:pt x="584987" y="2907226"/>
                </a:lnTo>
                <a:lnTo>
                  <a:pt x="567922" y="2957610"/>
                </a:lnTo>
                <a:lnTo>
                  <a:pt x="551231" y="3008050"/>
                </a:lnTo>
                <a:lnTo>
                  <a:pt x="534909" y="3058505"/>
                </a:lnTo>
                <a:lnTo>
                  <a:pt x="518951" y="3108936"/>
                </a:lnTo>
                <a:lnTo>
                  <a:pt x="503354" y="3159301"/>
                </a:lnTo>
                <a:lnTo>
                  <a:pt x="488113" y="3209562"/>
                </a:lnTo>
                <a:lnTo>
                  <a:pt x="473223" y="3259676"/>
                </a:lnTo>
                <a:lnTo>
                  <a:pt x="458680" y="3309605"/>
                </a:lnTo>
                <a:lnTo>
                  <a:pt x="444479" y="3359308"/>
                </a:lnTo>
                <a:lnTo>
                  <a:pt x="430615" y="3408744"/>
                </a:lnTo>
                <a:lnTo>
                  <a:pt x="417085" y="3457874"/>
                </a:lnTo>
                <a:lnTo>
                  <a:pt x="403883" y="3506656"/>
                </a:lnTo>
                <a:lnTo>
                  <a:pt x="391005" y="3555051"/>
                </a:lnTo>
                <a:lnTo>
                  <a:pt x="378446" y="3603019"/>
                </a:lnTo>
                <a:lnTo>
                  <a:pt x="366202" y="3650519"/>
                </a:lnTo>
                <a:lnTo>
                  <a:pt x="354269" y="3697510"/>
                </a:lnTo>
                <a:lnTo>
                  <a:pt x="342641" y="3743954"/>
                </a:lnTo>
                <a:lnTo>
                  <a:pt x="331315" y="3789808"/>
                </a:lnTo>
                <a:lnTo>
                  <a:pt x="320286" y="3835033"/>
                </a:lnTo>
                <a:lnTo>
                  <a:pt x="309548" y="3879589"/>
                </a:lnTo>
                <a:lnTo>
                  <a:pt x="299098" y="3923436"/>
                </a:lnTo>
                <a:lnTo>
                  <a:pt x="288932" y="3966532"/>
                </a:lnTo>
                <a:lnTo>
                  <a:pt x="279044" y="4008839"/>
                </a:lnTo>
                <a:lnTo>
                  <a:pt x="269430" y="4050315"/>
                </a:lnTo>
                <a:lnTo>
                  <a:pt x="257890" y="4100286"/>
                </a:lnTo>
                <a:lnTo>
                  <a:pt x="246237" y="4150752"/>
                </a:lnTo>
                <a:lnTo>
                  <a:pt x="234489" y="4201629"/>
                </a:lnTo>
                <a:lnTo>
                  <a:pt x="222665" y="4252834"/>
                </a:lnTo>
                <a:lnTo>
                  <a:pt x="210784" y="4304282"/>
                </a:lnTo>
                <a:lnTo>
                  <a:pt x="198867" y="4355890"/>
                </a:lnTo>
                <a:lnTo>
                  <a:pt x="186932" y="4407576"/>
                </a:lnTo>
                <a:lnTo>
                  <a:pt x="174999" y="4459255"/>
                </a:lnTo>
                <a:lnTo>
                  <a:pt x="163086" y="4510844"/>
                </a:lnTo>
                <a:lnTo>
                  <a:pt x="151214" y="4562259"/>
                </a:lnTo>
                <a:lnTo>
                  <a:pt x="139401" y="4613418"/>
                </a:lnTo>
                <a:lnTo>
                  <a:pt x="127666" y="4664236"/>
                </a:lnTo>
                <a:lnTo>
                  <a:pt x="116030" y="4714630"/>
                </a:lnTo>
                <a:lnTo>
                  <a:pt x="104510" y="4764516"/>
                </a:lnTo>
                <a:lnTo>
                  <a:pt x="93127" y="4813812"/>
                </a:lnTo>
                <a:lnTo>
                  <a:pt x="81900" y="4862433"/>
                </a:lnTo>
                <a:lnTo>
                  <a:pt x="70848" y="4910296"/>
                </a:lnTo>
                <a:lnTo>
                  <a:pt x="59990" y="4957317"/>
                </a:lnTo>
                <a:lnTo>
                  <a:pt x="49345" y="5003414"/>
                </a:lnTo>
                <a:lnTo>
                  <a:pt x="38933" y="5048502"/>
                </a:lnTo>
                <a:lnTo>
                  <a:pt x="28774" y="5092499"/>
                </a:lnTo>
                <a:lnTo>
                  <a:pt x="18885" y="5135320"/>
                </a:lnTo>
                <a:lnTo>
                  <a:pt x="9287" y="5176882"/>
                </a:lnTo>
                <a:lnTo>
                  <a:pt x="0" y="5217102"/>
                </a:lnTo>
                <a:lnTo>
                  <a:pt x="60564" y="5202798"/>
                </a:lnTo>
                <a:lnTo>
                  <a:pt x="120706" y="5188335"/>
                </a:lnTo>
                <a:lnTo>
                  <a:pt x="180428" y="5173714"/>
                </a:lnTo>
                <a:lnTo>
                  <a:pt x="239731" y="5158936"/>
                </a:lnTo>
                <a:lnTo>
                  <a:pt x="298615" y="5144003"/>
                </a:lnTo>
                <a:lnTo>
                  <a:pt x="357083" y="5128916"/>
                </a:lnTo>
                <a:lnTo>
                  <a:pt x="415135" y="5113675"/>
                </a:lnTo>
                <a:lnTo>
                  <a:pt x="472772" y="5098283"/>
                </a:lnTo>
                <a:lnTo>
                  <a:pt x="529995" y="5082740"/>
                </a:lnTo>
                <a:lnTo>
                  <a:pt x="586806" y="5067047"/>
                </a:lnTo>
                <a:lnTo>
                  <a:pt x="643206" y="5051206"/>
                </a:lnTo>
                <a:lnTo>
                  <a:pt x="699196" y="5035219"/>
                </a:lnTo>
                <a:lnTo>
                  <a:pt x="754777" y="5019085"/>
                </a:lnTo>
                <a:lnTo>
                  <a:pt x="809950" y="5002806"/>
                </a:lnTo>
                <a:lnTo>
                  <a:pt x="864717" y="4986385"/>
                </a:lnTo>
                <a:lnTo>
                  <a:pt x="919078" y="4969821"/>
                </a:lnTo>
                <a:lnTo>
                  <a:pt x="973034" y="4953116"/>
                </a:lnTo>
                <a:lnTo>
                  <a:pt x="1026588" y="4936271"/>
                </a:lnTo>
                <a:lnTo>
                  <a:pt x="1079740" y="4919287"/>
                </a:lnTo>
                <a:lnTo>
                  <a:pt x="1132490" y="4902166"/>
                </a:lnTo>
                <a:lnTo>
                  <a:pt x="1184841" y="4884909"/>
                </a:lnTo>
                <a:lnTo>
                  <a:pt x="1236794" y="4867517"/>
                </a:lnTo>
                <a:lnTo>
                  <a:pt x="1288349" y="4849992"/>
                </a:lnTo>
                <a:lnTo>
                  <a:pt x="1339508" y="4832333"/>
                </a:lnTo>
                <a:lnTo>
                  <a:pt x="1390272" y="4814544"/>
                </a:lnTo>
                <a:lnTo>
                  <a:pt x="1440641" y="4796624"/>
                </a:lnTo>
                <a:lnTo>
                  <a:pt x="1490618" y="4778575"/>
                </a:lnTo>
                <a:lnTo>
                  <a:pt x="1540204" y="4760399"/>
                </a:lnTo>
                <a:lnTo>
                  <a:pt x="1589399" y="4742096"/>
                </a:lnTo>
                <a:lnTo>
                  <a:pt x="1638204" y="4723668"/>
                </a:lnTo>
                <a:lnTo>
                  <a:pt x="1686622" y="4705115"/>
                </a:lnTo>
                <a:lnTo>
                  <a:pt x="1734652" y="4686440"/>
                </a:lnTo>
                <a:lnTo>
                  <a:pt x="1782296" y="4667643"/>
                </a:lnTo>
                <a:lnTo>
                  <a:pt x="1829556" y="4648726"/>
                </a:lnTo>
                <a:lnTo>
                  <a:pt x="1876432" y="4629689"/>
                </a:lnTo>
                <a:lnTo>
                  <a:pt x="1922926" y="4610535"/>
                </a:lnTo>
                <a:lnTo>
                  <a:pt x="1969039" y="4591263"/>
                </a:lnTo>
                <a:lnTo>
                  <a:pt x="2014771" y="4571876"/>
                </a:lnTo>
                <a:lnTo>
                  <a:pt x="2060125" y="4552375"/>
                </a:lnTo>
                <a:lnTo>
                  <a:pt x="2105100" y="4532760"/>
                </a:lnTo>
                <a:lnTo>
                  <a:pt x="2149699" y="4513033"/>
                </a:lnTo>
                <a:lnTo>
                  <a:pt x="2193923" y="4493195"/>
                </a:lnTo>
                <a:lnTo>
                  <a:pt x="2237772" y="4473248"/>
                </a:lnTo>
                <a:lnTo>
                  <a:pt x="2281248" y="4453193"/>
                </a:lnTo>
                <a:lnTo>
                  <a:pt x="2324352" y="4433030"/>
                </a:lnTo>
                <a:lnTo>
                  <a:pt x="2367085" y="4412761"/>
                </a:lnTo>
                <a:lnTo>
                  <a:pt x="2409448" y="4392388"/>
                </a:lnTo>
                <a:lnTo>
                  <a:pt x="2451443" y="4371911"/>
                </a:lnTo>
                <a:lnTo>
                  <a:pt x="2493070" y="4351331"/>
                </a:lnTo>
                <a:lnTo>
                  <a:pt x="2534331" y="4330651"/>
                </a:lnTo>
                <a:lnTo>
                  <a:pt x="2575227" y="4309871"/>
                </a:lnTo>
                <a:lnTo>
                  <a:pt x="2615759" y="4288991"/>
                </a:lnTo>
                <a:lnTo>
                  <a:pt x="2655928" y="4268015"/>
                </a:lnTo>
                <a:lnTo>
                  <a:pt x="2695735" y="4246942"/>
                </a:lnTo>
                <a:lnTo>
                  <a:pt x="2735182" y="4225774"/>
                </a:lnTo>
                <a:lnTo>
                  <a:pt x="2774270" y="4204512"/>
                </a:lnTo>
                <a:lnTo>
                  <a:pt x="2812999" y="4183158"/>
                </a:lnTo>
                <a:lnTo>
                  <a:pt x="2851372" y="4161712"/>
                </a:lnTo>
                <a:lnTo>
                  <a:pt x="2889388" y="4140175"/>
                </a:lnTo>
                <a:lnTo>
                  <a:pt x="2927050" y="4118550"/>
                </a:lnTo>
                <a:lnTo>
                  <a:pt x="2964358" y="4096837"/>
                </a:lnTo>
                <a:lnTo>
                  <a:pt x="3001313" y="4075037"/>
                </a:lnTo>
                <a:lnTo>
                  <a:pt x="3037917" y="4053152"/>
                </a:lnTo>
                <a:lnTo>
                  <a:pt x="3074172" y="4031183"/>
                </a:lnTo>
                <a:lnTo>
                  <a:pt x="3110077" y="4009130"/>
                </a:lnTo>
                <a:lnTo>
                  <a:pt x="3145634" y="3986996"/>
                </a:lnTo>
                <a:lnTo>
                  <a:pt x="3180845" y="3964781"/>
                </a:lnTo>
                <a:lnTo>
                  <a:pt x="3215710" y="3942487"/>
                </a:lnTo>
                <a:lnTo>
                  <a:pt x="3250230" y="3920115"/>
                </a:lnTo>
                <a:lnTo>
                  <a:pt x="3284408" y="3897665"/>
                </a:lnTo>
                <a:lnTo>
                  <a:pt x="3318243" y="3875140"/>
                </a:lnTo>
                <a:lnTo>
                  <a:pt x="3351738" y="3852541"/>
                </a:lnTo>
                <a:lnTo>
                  <a:pt x="3384892" y="3829868"/>
                </a:lnTo>
                <a:lnTo>
                  <a:pt x="3432051" y="3797008"/>
                </a:lnTo>
                <a:lnTo>
                  <a:pt x="3478606" y="3763808"/>
                </a:lnTo>
                <a:lnTo>
                  <a:pt x="3524562" y="3730273"/>
                </a:lnTo>
                <a:lnTo>
                  <a:pt x="3569920" y="3696409"/>
                </a:lnTo>
                <a:lnTo>
                  <a:pt x="3614684" y="3662222"/>
                </a:lnTo>
                <a:lnTo>
                  <a:pt x="3658856" y="3627719"/>
                </a:lnTo>
                <a:lnTo>
                  <a:pt x="3702440" y="3592906"/>
                </a:lnTo>
                <a:lnTo>
                  <a:pt x="3745438" y="3557789"/>
                </a:lnTo>
                <a:lnTo>
                  <a:pt x="3787853" y="3522373"/>
                </a:lnTo>
                <a:lnTo>
                  <a:pt x="3829688" y="3486666"/>
                </a:lnTo>
                <a:lnTo>
                  <a:pt x="3870946" y="3450673"/>
                </a:lnTo>
                <a:lnTo>
                  <a:pt x="3911629" y="3414400"/>
                </a:lnTo>
                <a:lnTo>
                  <a:pt x="3951740" y="3377854"/>
                </a:lnTo>
                <a:lnTo>
                  <a:pt x="3991283" y="3341040"/>
                </a:lnTo>
                <a:lnTo>
                  <a:pt x="4030259" y="3303965"/>
                </a:lnTo>
                <a:lnTo>
                  <a:pt x="4068673" y="3266635"/>
                </a:lnTo>
                <a:lnTo>
                  <a:pt x="4106526" y="3229056"/>
                </a:lnTo>
                <a:lnTo>
                  <a:pt x="4143821" y="3191234"/>
                </a:lnTo>
                <a:lnTo>
                  <a:pt x="4180562" y="3153175"/>
                </a:lnTo>
                <a:lnTo>
                  <a:pt x="4216751" y="3114885"/>
                </a:lnTo>
                <a:lnTo>
                  <a:pt x="4252391" y="3076371"/>
                </a:lnTo>
                <a:lnTo>
                  <a:pt x="4287485" y="3037639"/>
                </a:lnTo>
                <a:lnTo>
                  <a:pt x="4322035" y="2998694"/>
                </a:lnTo>
                <a:lnTo>
                  <a:pt x="4356045" y="2959543"/>
                </a:lnTo>
                <a:lnTo>
                  <a:pt x="4389518" y="2920192"/>
                </a:lnTo>
                <a:lnTo>
                  <a:pt x="4422455" y="2880647"/>
                </a:lnTo>
                <a:lnTo>
                  <a:pt x="4454860" y="2840914"/>
                </a:lnTo>
                <a:lnTo>
                  <a:pt x="4486737" y="2800999"/>
                </a:lnTo>
                <a:lnTo>
                  <a:pt x="4518087" y="2760909"/>
                </a:lnTo>
                <a:lnTo>
                  <a:pt x="4548913" y="2720650"/>
                </a:lnTo>
                <a:lnTo>
                  <a:pt x="4579219" y="2680227"/>
                </a:lnTo>
                <a:lnTo>
                  <a:pt x="4609006" y="2639647"/>
                </a:lnTo>
                <a:lnTo>
                  <a:pt x="4638279" y="2598917"/>
                </a:lnTo>
                <a:lnTo>
                  <a:pt x="4667040" y="2558041"/>
                </a:lnTo>
                <a:lnTo>
                  <a:pt x="4695291" y="2517026"/>
                </a:lnTo>
                <a:lnTo>
                  <a:pt x="4723036" y="2475879"/>
                </a:lnTo>
                <a:lnTo>
                  <a:pt x="4750277" y="2434605"/>
                </a:lnTo>
                <a:lnTo>
                  <a:pt x="4777017" y="2393211"/>
                </a:lnTo>
                <a:lnTo>
                  <a:pt x="4803259" y="2351702"/>
                </a:lnTo>
                <a:lnTo>
                  <a:pt x="4829006" y="2310085"/>
                </a:lnTo>
                <a:lnTo>
                  <a:pt x="4854261" y="2268366"/>
                </a:lnTo>
                <a:lnTo>
                  <a:pt x="4879026" y="2226552"/>
                </a:lnTo>
                <a:lnTo>
                  <a:pt x="4903304" y="2184647"/>
                </a:lnTo>
                <a:lnTo>
                  <a:pt x="4927098" y="2142659"/>
                </a:lnTo>
                <a:lnTo>
                  <a:pt x="4950412" y="2100593"/>
                </a:lnTo>
                <a:lnTo>
                  <a:pt x="4973247" y="2058456"/>
                </a:lnTo>
                <a:lnTo>
                  <a:pt x="4995607" y="2016253"/>
                </a:lnTo>
                <a:lnTo>
                  <a:pt x="5017494" y="1973992"/>
                </a:lnTo>
                <a:lnTo>
                  <a:pt x="5038912" y="1931677"/>
                </a:lnTo>
                <a:lnTo>
                  <a:pt x="5059862" y="1889315"/>
                </a:lnTo>
                <a:lnTo>
                  <a:pt x="5080349" y="1846913"/>
                </a:lnTo>
                <a:lnTo>
                  <a:pt x="5100375" y="1804476"/>
                </a:lnTo>
                <a:lnTo>
                  <a:pt x="5119942" y="1762010"/>
                </a:lnTo>
                <a:lnTo>
                  <a:pt x="5139053" y="1719522"/>
                </a:lnTo>
                <a:lnTo>
                  <a:pt x="5157712" y="1677017"/>
                </a:lnTo>
                <a:lnTo>
                  <a:pt x="5175921" y="1634503"/>
                </a:lnTo>
                <a:lnTo>
                  <a:pt x="5193683" y="1591984"/>
                </a:lnTo>
                <a:lnTo>
                  <a:pt x="5211000" y="1549468"/>
                </a:lnTo>
                <a:lnTo>
                  <a:pt x="5227876" y="1506959"/>
                </a:lnTo>
                <a:lnTo>
                  <a:pt x="5244314" y="1464465"/>
                </a:lnTo>
                <a:lnTo>
                  <a:pt x="5260316" y="1421991"/>
                </a:lnTo>
                <a:lnTo>
                  <a:pt x="5275885" y="1379544"/>
                </a:lnTo>
                <a:lnTo>
                  <a:pt x="5291024" y="1337130"/>
                </a:lnTo>
                <a:lnTo>
                  <a:pt x="5305736" y="1294754"/>
                </a:lnTo>
                <a:lnTo>
                  <a:pt x="5320023" y="1252424"/>
                </a:lnTo>
                <a:lnTo>
                  <a:pt x="5333889" y="1210144"/>
                </a:lnTo>
                <a:lnTo>
                  <a:pt x="5347336" y="1167922"/>
                </a:lnTo>
                <a:lnTo>
                  <a:pt x="5360367" y="1125763"/>
                </a:lnTo>
                <a:lnTo>
                  <a:pt x="5372985" y="1083673"/>
                </a:lnTo>
                <a:lnTo>
                  <a:pt x="5385193" y="1041659"/>
                </a:lnTo>
                <a:lnTo>
                  <a:pt x="5493598" y="654962"/>
                </a:lnTo>
                <a:lnTo>
                  <a:pt x="5577976" y="342918"/>
                </a:lnTo>
                <a:lnTo>
                  <a:pt x="5632717" y="134467"/>
                </a:lnTo>
                <a:lnTo>
                  <a:pt x="5652211" y="58552"/>
                </a:lnTo>
                <a:close/>
              </a:path>
            </a:pathLst>
          </a:custGeom>
          <a:ln w="95250" cap="sq">
            <a:solidFill>
              <a:srgbClr val="702F8A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05131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s and Graphs v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2972;p46" descr="Icon showing a generic bar graph with an arror pointing upwards in a gentle slope." title="Icon">
            <a:extLst>
              <a:ext uri="{FF2B5EF4-FFF2-40B4-BE49-F238E27FC236}">
                <a16:creationId xmlns:a16="http://schemas.microsoft.com/office/drawing/2014/main" id="{6E643FCE-3E6A-804E-BE15-58F350DE7796}"/>
              </a:ext>
            </a:extLst>
          </p:cNvPr>
          <p:cNvGrpSpPr/>
          <p:nvPr userDrawn="1"/>
        </p:nvGrpSpPr>
        <p:grpSpPr>
          <a:xfrm>
            <a:off x="2197983" y="1926207"/>
            <a:ext cx="1014230" cy="1013444"/>
            <a:chOff x="3545301" y="2423523"/>
            <a:chExt cx="358134" cy="356637"/>
          </a:xfrm>
          <a:solidFill>
            <a:schemeClr val="tx2"/>
          </a:solidFill>
        </p:grpSpPr>
        <p:sp>
          <p:nvSpPr>
            <p:cNvPr id="62" name="Google Shape;2973;p46">
              <a:extLst>
                <a:ext uri="{FF2B5EF4-FFF2-40B4-BE49-F238E27FC236}">
                  <a16:creationId xmlns:a16="http://schemas.microsoft.com/office/drawing/2014/main" id="{BF2EEA46-EFB5-324E-90EF-488420D16989}"/>
                </a:ext>
              </a:extLst>
            </p:cNvPr>
            <p:cNvSpPr/>
            <p:nvPr/>
          </p:nvSpPr>
          <p:spPr>
            <a:xfrm>
              <a:off x="3545301" y="2633630"/>
              <a:ext cx="64600" cy="146531"/>
            </a:xfrm>
            <a:custGeom>
              <a:avLst/>
              <a:gdLst/>
              <a:ahLst/>
              <a:cxnLst/>
              <a:rect l="l" t="t" r="r" b="b"/>
              <a:pathLst>
                <a:path w="2460" h="5580" extrusionOk="0">
                  <a:moveTo>
                    <a:pt x="354" y="0"/>
                  </a:moveTo>
                  <a:cubicBezTo>
                    <a:pt x="153" y="0"/>
                    <a:pt x="0" y="154"/>
                    <a:pt x="0" y="345"/>
                  </a:cubicBezTo>
                  <a:lnTo>
                    <a:pt x="0" y="5580"/>
                  </a:lnTo>
                  <a:lnTo>
                    <a:pt x="2460" y="5580"/>
                  </a:lnTo>
                  <a:lnTo>
                    <a:pt x="2460" y="345"/>
                  </a:lnTo>
                  <a:cubicBezTo>
                    <a:pt x="2460" y="154"/>
                    <a:pt x="2306" y="0"/>
                    <a:pt x="21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63" name="Google Shape;2974;p46">
              <a:extLst>
                <a:ext uri="{FF2B5EF4-FFF2-40B4-BE49-F238E27FC236}">
                  <a16:creationId xmlns:a16="http://schemas.microsoft.com/office/drawing/2014/main" id="{D9B47200-02B2-8746-9CF3-093984266613}"/>
                </a:ext>
              </a:extLst>
            </p:cNvPr>
            <p:cNvSpPr/>
            <p:nvPr/>
          </p:nvSpPr>
          <p:spPr>
            <a:xfrm>
              <a:off x="3545301" y="2633630"/>
              <a:ext cx="30934" cy="146531"/>
            </a:xfrm>
            <a:custGeom>
              <a:avLst/>
              <a:gdLst/>
              <a:ahLst/>
              <a:cxnLst/>
              <a:rect l="l" t="t" r="r" b="b"/>
              <a:pathLst>
                <a:path w="1178" h="5580" extrusionOk="0">
                  <a:moveTo>
                    <a:pt x="354" y="0"/>
                  </a:moveTo>
                  <a:cubicBezTo>
                    <a:pt x="153" y="0"/>
                    <a:pt x="0" y="154"/>
                    <a:pt x="0" y="345"/>
                  </a:cubicBezTo>
                  <a:lnTo>
                    <a:pt x="0" y="5580"/>
                  </a:lnTo>
                  <a:lnTo>
                    <a:pt x="833" y="5580"/>
                  </a:lnTo>
                  <a:lnTo>
                    <a:pt x="833" y="345"/>
                  </a:lnTo>
                  <a:cubicBezTo>
                    <a:pt x="833" y="154"/>
                    <a:pt x="986" y="0"/>
                    <a:pt x="11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64" name="Google Shape;2975;p46">
              <a:extLst>
                <a:ext uri="{FF2B5EF4-FFF2-40B4-BE49-F238E27FC236}">
                  <a16:creationId xmlns:a16="http://schemas.microsoft.com/office/drawing/2014/main" id="{CEFAB8CE-CAF7-E149-8B14-A4A2EB1F93A3}"/>
                </a:ext>
              </a:extLst>
            </p:cNvPr>
            <p:cNvSpPr/>
            <p:nvPr/>
          </p:nvSpPr>
          <p:spPr>
            <a:xfrm>
              <a:off x="3643041" y="2597181"/>
              <a:ext cx="64888" cy="182980"/>
            </a:xfrm>
            <a:custGeom>
              <a:avLst/>
              <a:gdLst/>
              <a:ahLst/>
              <a:cxnLst/>
              <a:rect l="l" t="t" r="r" b="b"/>
              <a:pathLst>
                <a:path w="2471" h="6968" extrusionOk="0">
                  <a:moveTo>
                    <a:pt x="355" y="1"/>
                  </a:moveTo>
                  <a:cubicBezTo>
                    <a:pt x="164" y="10"/>
                    <a:pt x="1" y="163"/>
                    <a:pt x="1" y="355"/>
                  </a:cubicBezTo>
                  <a:lnTo>
                    <a:pt x="1" y="6968"/>
                  </a:lnTo>
                  <a:lnTo>
                    <a:pt x="2470" y="6968"/>
                  </a:lnTo>
                  <a:lnTo>
                    <a:pt x="2470" y="355"/>
                  </a:lnTo>
                  <a:cubicBezTo>
                    <a:pt x="2460" y="163"/>
                    <a:pt x="2307" y="10"/>
                    <a:pt x="21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65" name="Google Shape;2976;p46">
              <a:extLst>
                <a:ext uri="{FF2B5EF4-FFF2-40B4-BE49-F238E27FC236}">
                  <a16:creationId xmlns:a16="http://schemas.microsoft.com/office/drawing/2014/main" id="{779B3858-674E-B541-B63C-CA899FA700A5}"/>
                </a:ext>
              </a:extLst>
            </p:cNvPr>
            <p:cNvSpPr/>
            <p:nvPr/>
          </p:nvSpPr>
          <p:spPr>
            <a:xfrm>
              <a:off x="3643041" y="2597181"/>
              <a:ext cx="30961" cy="182980"/>
            </a:xfrm>
            <a:custGeom>
              <a:avLst/>
              <a:gdLst/>
              <a:ahLst/>
              <a:cxnLst/>
              <a:rect l="l" t="t" r="r" b="b"/>
              <a:pathLst>
                <a:path w="1179" h="6968" extrusionOk="0">
                  <a:moveTo>
                    <a:pt x="355" y="1"/>
                  </a:moveTo>
                  <a:cubicBezTo>
                    <a:pt x="154" y="10"/>
                    <a:pt x="1" y="163"/>
                    <a:pt x="1" y="355"/>
                  </a:cubicBezTo>
                  <a:lnTo>
                    <a:pt x="1" y="6968"/>
                  </a:lnTo>
                  <a:lnTo>
                    <a:pt x="824" y="6968"/>
                  </a:lnTo>
                  <a:lnTo>
                    <a:pt x="824" y="355"/>
                  </a:lnTo>
                  <a:cubicBezTo>
                    <a:pt x="824" y="163"/>
                    <a:pt x="977" y="10"/>
                    <a:pt x="11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66" name="Google Shape;2977;p46">
              <a:extLst>
                <a:ext uri="{FF2B5EF4-FFF2-40B4-BE49-F238E27FC236}">
                  <a16:creationId xmlns:a16="http://schemas.microsoft.com/office/drawing/2014/main" id="{3CE081ED-36E3-E544-8349-0153829ECF34}"/>
                </a:ext>
              </a:extLst>
            </p:cNvPr>
            <p:cNvSpPr/>
            <p:nvPr/>
          </p:nvSpPr>
          <p:spPr>
            <a:xfrm>
              <a:off x="3740807" y="2560994"/>
              <a:ext cx="65125" cy="219166"/>
            </a:xfrm>
            <a:custGeom>
              <a:avLst/>
              <a:gdLst/>
              <a:ahLst/>
              <a:cxnLst/>
              <a:rect l="l" t="t" r="r" b="b"/>
              <a:pathLst>
                <a:path w="2480" h="8346" extrusionOk="0">
                  <a:moveTo>
                    <a:pt x="355" y="1"/>
                  </a:moveTo>
                  <a:cubicBezTo>
                    <a:pt x="163" y="1"/>
                    <a:pt x="10" y="163"/>
                    <a:pt x="1" y="355"/>
                  </a:cubicBezTo>
                  <a:lnTo>
                    <a:pt x="1" y="8346"/>
                  </a:lnTo>
                  <a:lnTo>
                    <a:pt x="2479" y="8346"/>
                  </a:lnTo>
                  <a:lnTo>
                    <a:pt x="2479" y="355"/>
                  </a:lnTo>
                  <a:cubicBezTo>
                    <a:pt x="2470" y="154"/>
                    <a:pt x="2307" y="1"/>
                    <a:pt x="21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67" name="Google Shape;2978;p46">
              <a:extLst>
                <a:ext uri="{FF2B5EF4-FFF2-40B4-BE49-F238E27FC236}">
                  <a16:creationId xmlns:a16="http://schemas.microsoft.com/office/drawing/2014/main" id="{5757BE57-5A51-6349-A802-D6B301D5AAB6}"/>
                </a:ext>
              </a:extLst>
            </p:cNvPr>
            <p:cNvSpPr/>
            <p:nvPr/>
          </p:nvSpPr>
          <p:spPr>
            <a:xfrm>
              <a:off x="3740807" y="2560994"/>
              <a:ext cx="30934" cy="219166"/>
            </a:xfrm>
            <a:custGeom>
              <a:avLst/>
              <a:gdLst/>
              <a:ahLst/>
              <a:cxnLst/>
              <a:rect l="l" t="t" r="r" b="b"/>
              <a:pathLst>
                <a:path w="1178" h="8346" extrusionOk="0">
                  <a:moveTo>
                    <a:pt x="355" y="1"/>
                  </a:moveTo>
                  <a:cubicBezTo>
                    <a:pt x="163" y="1"/>
                    <a:pt x="10" y="163"/>
                    <a:pt x="1" y="355"/>
                  </a:cubicBezTo>
                  <a:lnTo>
                    <a:pt x="1" y="8346"/>
                  </a:lnTo>
                  <a:lnTo>
                    <a:pt x="824" y="8346"/>
                  </a:lnTo>
                  <a:lnTo>
                    <a:pt x="824" y="355"/>
                  </a:lnTo>
                  <a:cubicBezTo>
                    <a:pt x="833" y="163"/>
                    <a:pt x="986" y="1"/>
                    <a:pt x="11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68" name="Google Shape;2979;p46">
              <a:extLst>
                <a:ext uri="{FF2B5EF4-FFF2-40B4-BE49-F238E27FC236}">
                  <a16:creationId xmlns:a16="http://schemas.microsoft.com/office/drawing/2014/main" id="{B798A260-397C-5149-8A65-2445E9FAB940}"/>
                </a:ext>
              </a:extLst>
            </p:cNvPr>
            <p:cNvSpPr/>
            <p:nvPr/>
          </p:nvSpPr>
          <p:spPr>
            <a:xfrm>
              <a:off x="3838573" y="2524808"/>
              <a:ext cx="64862" cy="255352"/>
            </a:xfrm>
            <a:custGeom>
              <a:avLst/>
              <a:gdLst/>
              <a:ahLst/>
              <a:cxnLst/>
              <a:rect l="l" t="t" r="r" b="b"/>
              <a:pathLst>
                <a:path w="2470" h="9724" extrusionOk="0">
                  <a:moveTo>
                    <a:pt x="355" y="0"/>
                  </a:moveTo>
                  <a:cubicBezTo>
                    <a:pt x="163" y="0"/>
                    <a:pt x="10" y="163"/>
                    <a:pt x="1" y="355"/>
                  </a:cubicBezTo>
                  <a:lnTo>
                    <a:pt x="1" y="9724"/>
                  </a:lnTo>
                  <a:lnTo>
                    <a:pt x="2470" y="9724"/>
                  </a:lnTo>
                  <a:lnTo>
                    <a:pt x="2470" y="355"/>
                  </a:lnTo>
                  <a:cubicBezTo>
                    <a:pt x="2470" y="163"/>
                    <a:pt x="2307" y="0"/>
                    <a:pt x="21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69" name="Google Shape;2980;p46">
              <a:extLst>
                <a:ext uri="{FF2B5EF4-FFF2-40B4-BE49-F238E27FC236}">
                  <a16:creationId xmlns:a16="http://schemas.microsoft.com/office/drawing/2014/main" id="{A2231C29-0877-9842-B42D-822531F5C6F1}"/>
                </a:ext>
              </a:extLst>
            </p:cNvPr>
            <p:cNvSpPr/>
            <p:nvPr/>
          </p:nvSpPr>
          <p:spPr>
            <a:xfrm>
              <a:off x="3838835" y="2524808"/>
              <a:ext cx="30934" cy="255352"/>
            </a:xfrm>
            <a:custGeom>
              <a:avLst/>
              <a:gdLst/>
              <a:ahLst/>
              <a:cxnLst/>
              <a:rect l="l" t="t" r="r" b="b"/>
              <a:pathLst>
                <a:path w="1178" h="9724" extrusionOk="0">
                  <a:moveTo>
                    <a:pt x="354" y="0"/>
                  </a:moveTo>
                  <a:cubicBezTo>
                    <a:pt x="153" y="0"/>
                    <a:pt x="0" y="163"/>
                    <a:pt x="0" y="355"/>
                  </a:cubicBezTo>
                  <a:lnTo>
                    <a:pt x="0" y="9724"/>
                  </a:lnTo>
                  <a:lnTo>
                    <a:pt x="823" y="9724"/>
                  </a:lnTo>
                  <a:lnTo>
                    <a:pt x="823" y="355"/>
                  </a:lnTo>
                  <a:cubicBezTo>
                    <a:pt x="823" y="154"/>
                    <a:pt x="976" y="0"/>
                    <a:pt x="11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  <p:sp>
          <p:nvSpPr>
            <p:cNvPr id="70" name="Google Shape;2981;p46">
              <a:extLst>
                <a:ext uri="{FF2B5EF4-FFF2-40B4-BE49-F238E27FC236}">
                  <a16:creationId xmlns:a16="http://schemas.microsoft.com/office/drawing/2014/main" id="{E1FF9845-9A38-BE41-B8F9-F19A51CC37FC}"/>
                </a:ext>
              </a:extLst>
            </p:cNvPr>
            <p:cNvSpPr/>
            <p:nvPr/>
          </p:nvSpPr>
          <p:spPr>
            <a:xfrm>
              <a:off x="3560873" y="2423523"/>
              <a:ext cx="332767" cy="134241"/>
            </a:xfrm>
            <a:custGeom>
              <a:avLst/>
              <a:gdLst/>
              <a:ahLst/>
              <a:cxnLst/>
              <a:rect l="l" t="t" r="r" b="b"/>
              <a:pathLst>
                <a:path w="12672" h="5112" extrusionOk="0">
                  <a:moveTo>
                    <a:pt x="10171" y="0"/>
                  </a:moveTo>
                  <a:cubicBezTo>
                    <a:pt x="9996" y="0"/>
                    <a:pt x="9889" y="205"/>
                    <a:pt x="9992" y="355"/>
                  </a:cubicBezTo>
                  <a:lnTo>
                    <a:pt x="10355" y="872"/>
                  </a:lnTo>
                  <a:cubicBezTo>
                    <a:pt x="9140" y="1599"/>
                    <a:pt x="5274" y="3628"/>
                    <a:pt x="0" y="3628"/>
                  </a:cubicBezTo>
                  <a:lnTo>
                    <a:pt x="0" y="5111"/>
                  </a:lnTo>
                  <a:cubicBezTo>
                    <a:pt x="2871" y="5102"/>
                    <a:pt x="5714" y="4547"/>
                    <a:pt x="8374" y="3484"/>
                  </a:cubicBezTo>
                  <a:cubicBezTo>
                    <a:pt x="9351" y="3092"/>
                    <a:pt x="10298" y="2633"/>
                    <a:pt x="11207" y="2087"/>
                  </a:cubicBezTo>
                  <a:lnTo>
                    <a:pt x="11523" y="2546"/>
                  </a:lnTo>
                  <a:cubicBezTo>
                    <a:pt x="11568" y="2612"/>
                    <a:pt x="11636" y="2642"/>
                    <a:pt x="11703" y="2642"/>
                  </a:cubicBezTo>
                  <a:cubicBezTo>
                    <a:pt x="11793" y="2642"/>
                    <a:pt x="11883" y="2588"/>
                    <a:pt x="11915" y="2489"/>
                  </a:cubicBezTo>
                  <a:lnTo>
                    <a:pt x="12624" y="374"/>
                  </a:lnTo>
                  <a:cubicBezTo>
                    <a:pt x="12671" y="230"/>
                    <a:pt x="12566" y="77"/>
                    <a:pt x="12413" y="77"/>
                  </a:cubicBezTo>
                  <a:lnTo>
                    <a:pt x="10183" y="1"/>
                  </a:lnTo>
                  <a:cubicBezTo>
                    <a:pt x="10179" y="0"/>
                    <a:pt x="10175" y="0"/>
                    <a:pt x="101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Arial"/>
                <a:sym typeface="Arial"/>
              </a:endParaRPr>
            </a:p>
          </p:txBody>
        </p:sp>
      </p:grpSp>
      <p:grpSp>
        <p:nvGrpSpPr>
          <p:cNvPr id="71" name="Google Shape;17407;p93" descr="Icon of an arrow hitting a bullseye target" title="Icon">
            <a:extLst>
              <a:ext uri="{FF2B5EF4-FFF2-40B4-BE49-F238E27FC236}">
                <a16:creationId xmlns:a16="http://schemas.microsoft.com/office/drawing/2014/main" id="{5FA35A40-FFC7-2C47-8ED6-F1C5016AC4D4}"/>
              </a:ext>
            </a:extLst>
          </p:cNvPr>
          <p:cNvGrpSpPr/>
          <p:nvPr userDrawn="1"/>
        </p:nvGrpSpPr>
        <p:grpSpPr>
          <a:xfrm>
            <a:off x="5410200" y="1788661"/>
            <a:ext cx="1295400" cy="1288537"/>
            <a:chOff x="3246251" y="2895245"/>
            <a:chExt cx="375791" cy="373800"/>
          </a:xfrm>
        </p:grpSpPr>
        <p:sp>
          <p:nvSpPr>
            <p:cNvPr id="72" name="Google Shape;17408;p93">
              <a:extLst>
                <a:ext uri="{FF2B5EF4-FFF2-40B4-BE49-F238E27FC236}">
                  <a16:creationId xmlns:a16="http://schemas.microsoft.com/office/drawing/2014/main" id="{DB93EDB2-C070-9642-83FF-0CE0355B76B1}"/>
                </a:ext>
              </a:extLst>
            </p:cNvPr>
            <p:cNvSpPr/>
            <p:nvPr/>
          </p:nvSpPr>
          <p:spPr>
            <a:xfrm>
              <a:off x="3246251" y="2960599"/>
              <a:ext cx="308446" cy="308446"/>
            </a:xfrm>
            <a:custGeom>
              <a:avLst/>
              <a:gdLst/>
              <a:ahLst/>
              <a:cxnLst/>
              <a:rect l="l" t="t" r="r" b="b"/>
              <a:pathLst>
                <a:path w="11766" h="11766" extrusionOk="0">
                  <a:moveTo>
                    <a:pt x="5876" y="1"/>
                  </a:moveTo>
                  <a:cubicBezTo>
                    <a:pt x="2628" y="1"/>
                    <a:pt x="0" y="2628"/>
                    <a:pt x="0" y="5876"/>
                  </a:cubicBezTo>
                  <a:cubicBezTo>
                    <a:pt x="0" y="9138"/>
                    <a:pt x="2628" y="11765"/>
                    <a:pt x="5876" y="11765"/>
                  </a:cubicBezTo>
                  <a:cubicBezTo>
                    <a:pt x="9124" y="11765"/>
                    <a:pt x="11765" y="9138"/>
                    <a:pt x="11765" y="5876"/>
                  </a:cubicBezTo>
                  <a:cubicBezTo>
                    <a:pt x="11765" y="2628"/>
                    <a:pt x="9124" y="1"/>
                    <a:pt x="5876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73" name="Google Shape;17410;p93">
              <a:extLst>
                <a:ext uri="{FF2B5EF4-FFF2-40B4-BE49-F238E27FC236}">
                  <a16:creationId xmlns:a16="http://schemas.microsoft.com/office/drawing/2014/main" id="{951ACBC2-2A05-2D4F-94B0-68452C5C1A60}"/>
                </a:ext>
              </a:extLst>
            </p:cNvPr>
            <p:cNvSpPr/>
            <p:nvPr/>
          </p:nvSpPr>
          <p:spPr>
            <a:xfrm>
              <a:off x="3529687" y="2895245"/>
              <a:ext cx="92355" cy="89970"/>
            </a:xfrm>
            <a:custGeom>
              <a:avLst/>
              <a:gdLst/>
              <a:ahLst/>
              <a:cxnLst/>
              <a:rect l="l" t="t" r="r" b="b"/>
              <a:pathLst>
                <a:path w="3523" h="3432" extrusionOk="0">
                  <a:moveTo>
                    <a:pt x="2126" y="1"/>
                  </a:moveTo>
                  <a:cubicBezTo>
                    <a:pt x="2069" y="1"/>
                    <a:pt x="2010" y="22"/>
                    <a:pt x="1964" y="68"/>
                  </a:cubicBezTo>
                  <a:lnTo>
                    <a:pt x="217" y="1815"/>
                  </a:lnTo>
                  <a:cubicBezTo>
                    <a:pt x="87" y="1945"/>
                    <a:pt x="1" y="2118"/>
                    <a:pt x="15" y="2306"/>
                  </a:cubicBezTo>
                  <a:lnTo>
                    <a:pt x="1" y="3432"/>
                  </a:lnTo>
                  <a:lnTo>
                    <a:pt x="1127" y="3432"/>
                  </a:lnTo>
                  <a:cubicBezTo>
                    <a:pt x="1314" y="3432"/>
                    <a:pt x="1487" y="3360"/>
                    <a:pt x="1632" y="3230"/>
                  </a:cubicBezTo>
                  <a:lnTo>
                    <a:pt x="3364" y="1483"/>
                  </a:lnTo>
                  <a:cubicBezTo>
                    <a:pt x="3523" y="1339"/>
                    <a:pt x="3422" y="1079"/>
                    <a:pt x="3205" y="1079"/>
                  </a:cubicBezTo>
                  <a:lnTo>
                    <a:pt x="2368" y="1079"/>
                  </a:lnTo>
                  <a:lnTo>
                    <a:pt x="2368" y="242"/>
                  </a:lnTo>
                  <a:cubicBezTo>
                    <a:pt x="2368" y="95"/>
                    <a:pt x="2248" y="1"/>
                    <a:pt x="2126" y="1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74" name="Google Shape;17412;p93">
              <a:extLst>
                <a:ext uri="{FF2B5EF4-FFF2-40B4-BE49-F238E27FC236}">
                  <a16:creationId xmlns:a16="http://schemas.microsoft.com/office/drawing/2014/main" id="{B8DB0AED-D97D-D945-BCF2-E24743E803EA}"/>
                </a:ext>
              </a:extLst>
            </p:cNvPr>
            <p:cNvSpPr/>
            <p:nvPr/>
          </p:nvSpPr>
          <p:spPr>
            <a:xfrm>
              <a:off x="3283345" y="2997693"/>
              <a:ext cx="234257" cy="234257"/>
            </a:xfrm>
            <a:custGeom>
              <a:avLst/>
              <a:gdLst/>
              <a:ahLst/>
              <a:cxnLst/>
              <a:rect l="l" t="t" r="r" b="b"/>
              <a:pathLst>
                <a:path w="8936" h="8936" extrusionOk="0">
                  <a:moveTo>
                    <a:pt x="4461" y="0"/>
                  </a:moveTo>
                  <a:cubicBezTo>
                    <a:pt x="1992" y="0"/>
                    <a:pt x="0" y="1992"/>
                    <a:pt x="0" y="4461"/>
                  </a:cubicBezTo>
                  <a:cubicBezTo>
                    <a:pt x="0" y="6944"/>
                    <a:pt x="1992" y="8936"/>
                    <a:pt x="4461" y="8936"/>
                  </a:cubicBezTo>
                  <a:cubicBezTo>
                    <a:pt x="6929" y="8936"/>
                    <a:pt x="8936" y="6944"/>
                    <a:pt x="8936" y="4461"/>
                  </a:cubicBezTo>
                  <a:cubicBezTo>
                    <a:pt x="8936" y="1992"/>
                    <a:pt x="6929" y="0"/>
                    <a:pt x="44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75" name="Google Shape;17414;p93">
              <a:extLst>
                <a:ext uri="{FF2B5EF4-FFF2-40B4-BE49-F238E27FC236}">
                  <a16:creationId xmlns:a16="http://schemas.microsoft.com/office/drawing/2014/main" id="{E8DDA0A5-0EEE-7542-8C8A-2A609D0F7455}"/>
                </a:ext>
              </a:extLst>
            </p:cNvPr>
            <p:cNvSpPr/>
            <p:nvPr/>
          </p:nvSpPr>
          <p:spPr>
            <a:xfrm>
              <a:off x="3313990" y="3028338"/>
              <a:ext cx="172573" cy="172967"/>
            </a:xfrm>
            <a:custGeom>
              <a:avLst/>
              <a:gdLst/>
              <a:ahLst/>
              <a:cxnLst/>
              <a:rect l="l" t="t" r="r" b="b"/>
              <a:pathLst>
                <a:path w="6583" h="6598" extrusionOk="0">
                  <a:moveTo>
                    <a:pt x="3292" y="0"/>
                  </a:moveTo>
                  <a:cubicBezTo>
                    <a:pt x="1473" y="0"/>
                    <a:pt x="0" y="1487"/>
                    <a:pt x="0" y="3292"/>
                  </a:cubicBezTo>
                  <a:cubicBezTo>
                    <a:pt x="0" y="5111"/>
                    <a:pt x="1473" y="6597"/>
                    <a:pt x="3292" y="6597"/>
                  </a:cubicBezTo>
                  <a:cubicBezTo>
                    <a:pt x="5111" y="6597"/>
                    <a:pt x="6583" y="5111"/>
                    <a:pt x="6583" y="3292"/>
                  </a:cubicBezTo>
                  <a:cubicBezTo>
                    <a:pt x="6583" y="1487"/>
                    <a:pt x="5111" y="0"/>
                    <a:pt x="3292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76" name="Google Shape;17416;p93">
              <a:extLst>
                <a:ext uri="{FF2B5EF4-FFF2-40B4-BE49-F238E27FC236}">
                  <a16:creationId xmlns:a16="http://schemas.microsoft.com/office/drawing/2014/main" id="{C5D8A5D0-9589-0140-9AB5-21DCA78B9D15}"/>
                </a:ext>
              </a:extLst>
            </p:cNvPr>
            <p:cNvSpPr/>
            <p:nvPr/>
          </p:nvSpPr>
          <p:spPr>
            <a:xfrm>
              <a:off x="3351084" y="3065432"/>
              <a:ext cx="98778" cy="98778"/>
            </a:xfrm>
            <a:custGeom>
              <a:avLst/>
              <a:gdLst/>
              <a:ahLst/>
              <a:cxnLst/>
              <a:rect l="l" t="t" r="r" b="b"/>
              <a:pathLst>
                <a:path w="3768" h="3768" extrusionOk="0">
                  <a:moveTo>
                    <a:pt x="1877" y="0"/>
                  </a:moveTo>
                  <a:cubicBezTo>
                    <a:pt x="837" y="0"/>
                    <a:pt x="0" y="837"/>
                    <a:pt x="0" y="1877"/>
                  </a:cubicBezTo>
                  <a:cubicBezTo>
                    <a:pt x="0" y="2930"/>
                    <a:pt x="837" y="3768"/>
                    <a:pt x="1877" y="3768"/>
                  </a:cubicBezTo>
                  <a:cubicBezTo>
                    <a:pt x="2916" y="3768"/>
                    <a:pt x="3768" y="2930"/>
                    <a:pt x="3768" y="1877"/>
                  </a:cubicBezTo>
                  <a:cubicBezTo>
                    <a:pt x="3768" y="837"/>
                    <a:pt x="2916" y="0"/>
                    <a:pt x="18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77" name="Google Shape;17418;p93">
              <a:extLst>
                <a:ext uri="{FF2B5EF4-FFF2-40B4-BE49-F238E27FC236}">
                  <a16:creationId xmlns:a16="http://schemas.microsoft.com/office/drawing/2014/main" id="{18A1F2F4-A973-E348-A088-D3266F51460B}"/>
                </a:ext>
              </a:extLst>
            </p:cNvPr>
            <p:cNvSpPr/>
            <p:nvPr/>
          </p:nvSpPr>
          <p:spPr>
            <a:xfrm>
              <a:off x="3381730" y="3096445"/>
              <a:ext cx="37120" cy="36753"/>
            </a:xfrm>
            <a:custGeom>
              <a:avLst/>
              <a:gdLst/>
              <a:ahLst/>
              <a:cxnLst/>
              <a:rect l="l" t="t" r="r" b="b"/>
              <a:pathLst>
                <a:path w="1416" h="1402" extrusionOk="0">
                  <a:moveTo>
                    <a:pt x="708" y="1"/>
                  </a:moveTo>
                  <a:cubicBezTo>
                    <a:pt x="318" y="1"/>
                    <a:pt x="0" y="318"/>
                    <a:pt x="0" y="694"/>
                  </a:cubicBezTo>
                  <a:cubicBezTo>
                    <a:pt x="0" y="1083"/>
                    <a:pt x="318" y="1401"/>
                    <a:pt x="708" y="1401"/>
                  </a:cubicBezTo>
                  <a:cubicBezTo>
                    <a:pt x="1097" y="1401"/>
                    <a:pt x="1415" y="1083"/>
                    <a:pt x="1415" y="694"/>
                  </a:cubicBezTo>
                  <a:cubicBezTo>
                    <a:pt x="1415" y="318"/>
                    <a:pt x="1097" y="1"/>
                    <a:pt x="708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78" name="Google Shape;17419;p93">
              <a:extLst>
                <a:ext uri="{FF2B5EF4-FFF2-40B4-BE49-F238E27FC236}">
                  <a16:creationId xmlns:a16="http://schemas.microsoft.com/office/drawing/2014/main" id="{6C7894E0-00A0-FE47-9E07-A1B4B47C34FF}"/>
                </a:ext>
              </a:extLst>
            </p:cNvPr>
            <p:cNvSpPr/>
            <p:nvPr/>
          </p:nvSpPr>
          <p:spPr>
            <a:xfrm>
              <a:off x="3400264" y="3108556"/>
              <a:ext cx="18953" cy="12531"/>
            </a:xfrm>
            <a:custGeom>
              <a:avLst/>
              <a:gdLst/>
              <a:ahLst/>
              <a:cxnLst/>
              <a:rect l="l" t="t" r="r" b="b"/>
              <a:pathLst>
                <a:path w="723" h="478" extrusionOk="0">
                  <a:moveTo>
                    <a:pt x="1" y="1"/>
                  </a:moveTo>
                  <a:lnTo>
                    <a:pt x="1" y="477"/>
                  </a:lnTo>
                  <a:lnTo>
                    <a:pt x="679" y="477"/>
                  </a:lnTo>
                  <a:cubicBezTo>
                    <a:pt x="722" y="318"/>
                    <a:pt x="722" y="160"/>
                    <a:pt x="679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79" name="Google Shape;17420;p93">
              <a:extLst>
                <a:ext uri="{FF2B5EF4-FFF2-40B4-BE49-F238E27FC236}">
                  <a16:creationId xmlns:a16="http://schemas.microsoft.com/office/drawing/2014/main" id="{A8C1B3A2-A3DA-8047-B57F-B21F2ACAF7F7}"/>
                </a:ext>
              </a:extLst>
            </p:cNvPr>
            <p:cNvSpPr/>
            <p:nvPr userDrawn="1"/>
          </p:nvSpPr>
          <p:spPr>
            <a:xfrm>
              <a:off x="3391429" y="3079431"/>
              <a:ext cx="44434" cy="41603"/>
            </a:xfrm>
            <a:custGeom>
              <a:avLst/>
              <a:gdLst/>
              <a:ahLst/>
              <a:cxnLst/>
              <a:rect l="l" t="t" r="r" b="b"/>
              <a:pathLst>
                <a:path w="1695" h="1587" extrusionOk="0">
                  <a:moveTo>
                    <a:pt x="1348" y="0"/>
                  </a:moveTo>
                  <a:lnTo>
                    <a:pt x="179" y="1184"/>
                  </a:lnTo>
                  <a:cubicBezTo>
                    <a:pt x="1" y="1351"/>
                    <a:pt x="157" y="1586"/>
                    <a:pt x="344" y="1586"/>
                  </a:cubicBezTo>
                  <a:cubicBezTo>
                    <a:pt x="400" y="1586"/>
                    <a:pt x="458" y="1566"/>
                    <a:pt x="511" y="1516"/>
                  </a:cubicBezTo>
                  <a:lnTo>
                    <a:pt x="1695" y="332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80" name="Google Shape;17421;p93">
              <a:extLst>
                <a:ext uri="{FF2B5EF4-FFF2-40B4-BE49-F238E27FC236}">
                  <a16:creationId xmlns:a16="http://schemas.microsoft.com/office/drawing/2014/main" id="{AF2D67D9-5BC9-8941-BA6B-25E7DD08A2FD}"/>
                </a:ext>
              </a:extLst>
            </p:cNvPr>
            <p:cNvSpPr/>
            <p:nvPr/>
          </p:nvSpPr>
          <p:spPr>
            <a:xfrm>
              <a:off x="3420056" y="2908038"/>
              <a:ext cx="189718" cy="185052"/>
            </a:xfrm>
            <a:custGeom>
              <a:avLst/>
              <a:gdLst/>
              <a:ahLst/>
              <a:cxnLst/>
              <a:rect l="l" t="t" r="r" b="b"/>
              <a:pathLst>
                <a:path w="7237" h="7059" extrusionOk="0">
                  <a:moveTo>
                    <a:pt x="6897" y="1"/>
                  </a:moveTo>
                  <a:cubicBezTo>
                    <a:pt x="6843" y="1"/>
                    <a:pt x="6787" y="22"/>
                    <a:pt x="6738" y="71"/>
                  </a:cubicBezTo>
                  <a:lnTo>
                    <a:pt x="141" y="6668"/>
                  </a:lnTo>
                  <a:cubicBezTo>
                    <a:pt x="0" y="6809"/>
                    <a:pt x="92" y="7058"/>
                    <a:pt x="297" y="7058"/>
                  </a:cubicBezTo>
                  <a:cubicBezTo>
                    <a:pt x="302" y="7058"/>
                    <a:pt x="308" y="7058"/>
                    <a:pt x="314" y="7058"/>
                  </a:cubicBezTo>
                  <a:cubicBezTo>
                    <a:pt x="372" y="7058"/>
                    <a:pt x="429" y="7043"/>
                    <a:pt x="473" y="6986"/>
                  </a:cubicBezTo>
                  <a:lnTo>
                    <a:pt x="7070" y="403"/>
                  </a:lnTo>
                  <a:cubicBezTo>
                    <a:pt x="7237" y="236"/>
                    <a:pt x="7078" y="1"/>
                    <a:pt x="68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grpSp>
        <p:nvGrpSpPr>
          <p:cNvPr id="81" name="Google Shape;14458;p91" descr="Icon of a lightbulb" title="Icon">
            <a:extLst>
              <a:ext uri="{FF2B5EF4-FFF2-40B4-BE49-F238E27FC236}">
                <a16:creationId xmlns:a16="http://schemas.microsoft.com/office/drawing/2014/main" id="{4FC5A8AE-B615-DE48-9744-D428C627CCD5}"/>
              </a:ext>
            </a:extLst>
          </p:cNvPr>
          <p:cNvGrpSpPr/>
          <p:nvPr userDrawn="1"/>
        </p:nvGrpSpPr>
        <p:grpSpPr>
          <a:xfrm>
            <a:off x="8678528" y="1752600"/>
            <a:ext cx="1150807" cy="1360658"/>
            <a:chOff x="1764389" y="3348218"/>
            <a:chExt cx="310115" cy="366665"/>
          </a:xfrm>
          <a:solidFill>
            <a:schemeClr val="tx2"/>
          </a:solidFill>
        </p:grpSpPr>
        <p:sp>
          <p:nvSpPr>
            <p:cNvPr id="82" name="Google Shape;14459;p91">
              <a:extLst>
                <a:ext uri="{FF2B5EF4-FFF2-40B4-BE49-F238E27FC236}">
                  <a16:creationId xmlns:a16="http://schemas.microsoft.com/office/drawing/2014/main" id="{F7225EC4-CCAC-A84D-BFA3-539F26B2D2DC}"/>
                </a:ext>
              </a:extLst>
            </p:cNvPr>
            <p:cNvSpPr/>
            <p:nvPr/>
          </p:nvSpPr>
          <p:spPr>
            <a:xfrm>
              <a:off x="1782734" y="3556441"/>
              <a:ext cx="37918" cy="23598"/>
            </a:xfrm>
            <a:custGeom>
              <a:avLst/>
              <a:gdLst/>
              <a:ahLst/>
              <a:cxnLst/>
              <a:rect l="l" t="t" r="r" b="b"/>
              <a:pathLst>
                <a:path w="1451" h="903" extrusionOk="0">
                  <a:moveTo>
                    <a:pt x="1141" y="0"/>
                  </a:moveTo>
                  <a:cubicBezTo>
                    <a:pt x="1105" y="0"/>
                    <a:pt x="1067" y="10"/>
                    <a:pt x="1029" y="33"/>
                  </a:cubicBezTo>
                  <a:lnTo>
                    <a:pt x="1029" y="24"/>
                  </a:lnTo>
                  <a:lnTo>
                    <a:pt x="212" y="505"/>
                  </a:lnTo>
                  <a:cubicBezTo>
                    <a:pt x="1" y="618"/>
                    <a:pt x="118" y="902"/>
                    <a:pt x="310" y="902"/>
                  </a:cubicBezTo>
                  <a:cubicBezTo>
                    <a:pt x="346" y="902"/>
                    <a:pt x="384" y="893"/>
                    <a:pt x="423" y="870"/>
                  </a:cubicBezTo>
                  <a:lnTo>
                    <a:pt x="1241" y="399"/>
                  </a:lnTo>
                  <a:cubicBezTo>
                    <a:pt x="1451" y="278"/>
                    <a:pt x="1328" y="0"/>
                    <a:pt x="11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83" name="Google Shape;14460;p91">
              <a:extLst>
                <a:ext uri="{FF2B5EF4-FFF2-40B4-BE49-F238E27FC236}">
                  <a16:creationId xmlns:a16="http://schemas.microsoft.com/office/drawing/2014/main" id="{62F4DBB5-70BE-DD4B-850E-FC7EB66B2FD1}"/>
                </a:ext>
              </a:extLst>
            </p:cNvPr>
            <p:cNvSpPr/>
            <p:nvPr/>
          </p:nvSpPr>
          <p:spPr>
            <a:xfrm>
              <a:off x="2016933" y="3558218"/>
              <a:ext cx="37971" cy="23833"/>
            </a:xfrm>
            <a:custGeom>
              <a:avLst/>
              <a:gdLst/>
              <a:ahLst/>
              <a:cxnLst/>
              <a:rect l="l" t="t" r="r" b="b"/>
              <a:pathLst>
                <a:path w="1453" h="912" extrusionOk="0">
                  <a:moveTo>
                    <a:pt x="314" y="0"/>
                  </a:moveTo>
                  <a:cubicBezTo>
                    <a:pt x="125" y="0"/>
                    <a:pt x="1" y="286"/>
                    <a:pt x="212" y="408"/>
                  </a:cubicBezTo>
                  <a:lnTo>
                    <a:pt x="1039" y="879"/>
                  </a:lnTo>
                  <a:cubicBezTo>
                    <a:pt x="1076" y="902"/>
                    <a:pt x="1113" y="911"/>
                    <a:pt x="1148" y="911"/>
                  </a:cubicBezTo>
                  <a:cubicBezTo>
                    <a:pt x="1334" y="911"/>
                    <a:pt x="1453" y="627"/>
                    <a:pt x="1250" y="514"/>
                  </a:cubicBezTo>
                  <a:lnTo>
                    <a:pt x="423" y="33"/>
                  </a:lnTo>
                  <a:cubicBezTo>
                    <a:pt x="386" y="10"/>
                    <a:pt x="348" y="0"/>
                    <a:pt x="3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84" name="Google Shape;14461;p91">
              <a:extLst>
                <a:ext uri="{FF2B5EF4-FFF2-40B4-BE49-F238E27FC236}">
                  <a16:creationId xmlns:a16="http://schemas.microsoft.com/office/drawing/2014/main" id="{88A3B60B-8F14-4C48-9C25-480717919366}"/>
                </a:ext>
              </a:extLst>
            </p:cNvPr>
            <p:cNvSpPr/>
            <p:nvPr/>
          </p:nvSpPr>
          <p:spPr>
            <a:xfrm>
              <a:off x="1915147" y="3348218"/>
              <a:ext cx="11080" cy="36089"/>
            </a:xfrm>
            <a:custGeom>
              <a:avLst/>
              <a:gdLst/>
              <a:ahLst/>
              <a:cxnLst/>
              <a:rect l="l" t="t" r="r" b="b"/>
              <a:pathLst>
                <a:path w="424" h="1381" extrusionOk="0">
                  <a:moveTo>
                    <a:pt x="212" y="1"/>
                  </a:moveTo>
                  <a:cubicBezTo>
                    <a:pt x="97" y="1"/>
                    <a:pt x="1" y="97"/>
                    <a:pt x="1" y="212"/>
                  </a:cubicBezTo>
                  <a:lnTo>
                    <a:pt x="1" y="1164"/>
                  </a:lnTo>
                  <a:cubicBezTo>
                    <a:pt x="1" y="1309"/>
                    <a:pt x="106" y="1381"/>
                    <a:pt x="212" y="1381"/>
                  </a:cubicBezTo>
                  <a:cubicBezTo>
                    <a:pt x="318" y="1381"/>
                    <a:pt x="424" y="1309"/>
                    <a:pt x="424" y="1164"/>
                  </a:cubicBezTo>
                  <a:lnTo>
                    <a:pt x="424" y="212"/>
                  </a:lnTo>
                  <a:cubicBezTo>
                    <a:pt x="424" y="97"/>
                    <a:pt x="328" y="1"/>
                    <a:pt x="2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85" name="Google Shape;14462;p91">
              <a:extLst>
                <a:ext uri="{FF2B5EF4-FFF2-40B4-BE49-F238E27FC236}">
                  <a16:creationId xmlns:a16="http://schemas.microsoft.com/office/drawing/2014/main" id="{C0ED36A3-BBDA-D54D-B809-114D38299D32}"/>
                </a:ext>
              </a:extLst>
            </p:cNvPr>
            <p:cNvSpPr/>
            <p:nvPr/>
          </p:nvSpPr>
          <p:spPr>
            <a:xfrm>
              <a:off x="1839363" y="3367399"/>
              <a:ext cx="27126" cy="32796"/>
            </a:xfrm>
            <a:custGeom>
              <a:avLst/>
              <a:gdLst/>
              <a:ahLst/>
              <a:cxnLst/>
              <a:rect l="l" t="t" r="r" b="b"/>
              <a:pathLst>
                <a:path w="1038" h="1255" extrusionOk="0">
                  <a:moveTo>
                    <a:pt x="287" y="1"/>
                  </a:moveTo>
                  <a:cubicBezTo>
                    <a:pt x="142" y="1"/>
                    <a:pt x="1" y="154"/>
                    <a:pt x="93" y="325"/>
                  </a:cubicBezTo>
                  <a:lnTo>
                    <a:pt x="574" y="1142"/>
                  </a:lnTo>
                  <a:cubicBezTo>
                    <a:pt x="616" y="1221"/>
                    <a:pt x="683" y="1254"/>
                    <a:pt x="750" y="1254"/>
                  </a:cubicBezTo>
                  <a:cubicBezTo>
                    <a:pt x="894" y="1254"/>
                    <a:pt x="1038" y="1101"/>
                    <a:pt x="939" y="930"/>
                  </a:cubicBezTo>
                  <a:lnTo>
                    <a:pt x="468" y="113"/>
                  </a:lnTo>
                  <a:cubicBezTo>
                    <a:pt x="422" y="34"/>
                    <a:pt x="354" y="1"/>
                    <a:pt x="2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86" name="Google Shape;14463;p91">
              <a:extLst>
                <a:ext uri="{FF2B5EF4-FFF2-40B4-BE49-F238E27FC236}">
                  <a16:creationId xmlns:a16="http://schemas.microsoft.com/office/drawing/2014/main" id="{6D408D8B-9FE0-8546-85D3-B07B691F98E4}"/>
                </a:ext>
              </a:extLst>
            </p:cNvPr>
            <p:cNvSpPr/>
            <p:nvPr/>
          </p:nvSpPr>
          <p:spPr>
            <a:xfrm>
              <a:off x="1783988" y="3420997"/>
              <a:ext cx="37971" cy="23754"/>
            </a:xfrm>
            <a:custGeom>
              <a:avLst/>
              <a:gdLst/>
              <a:ahLst/>
              <a:cxnLst/>
              <a:rect l="l" t="t" r="r" b="b"/>
              <a:pathLst>
                <a:path w="1453" h="909" extrusionOk="0">
                  <a:moveTo>
                    <a:pt x="310" y="1"/>
                  </a:moveTo>
                  <a:cubicBezTo>
                    <a:pt x="118" y="1"/>
                    <a:pt x="1" y="285"/>
                    <a:pt x="212" y="399"/>
                  </a:cubicBezTo>
                  <a:lnTo>
                    <a:pt x="1029" y="880"/>
                  </a:lnTo>
                  <a:cubicBezTo>
                    <a:pt x="1067" y="900"/>
                    <a:pt x="1104" y="909"/>
                    <a:pt x="1138" y="909"/>
                  </a:cubicBezTo>
                  <a:cubicBezTo>
                    <a:pt x="1332" y="909"/>
                    <a:pt x="1453" y="627"/>
                    <a:pt x="1241" y="505"/>
                  </a:cubicBezTo>
                  <a:lnTo>
                    <a:pt x="423" y="33"/>
                  </a:lnTo>
                  <a:cubicBezTo>
                    <a:pt x="384" y="11"/>
                    <a:pt x="346" y="1"/>
                    <a:pt x="3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87" name="Google Shape;14464;p91">
              <a:extLst>
                <a:ext uri="{FF2B5EF4-FFF2-40B4-BE49-F238E27FC236}">
                  <a16:creationId xmlns:a16="http://schemas.microsoft.com/office/drawing/2014/main" id="{79217DDC-8495-BE4D-86B1-35008ECDC796}"/>
                </a:ext>
              </a:extLst>
            </p:cNvPr>
            <p:cNvSpPr/>
            <p:nvPr/>
          </p:nvSpPr>
          <p:spPr>
            <a:xfrm>
              <a:off x="1764389" y="3494716"/>
              <a:ext cx="37971" cy="11106"/>
            </a:xfrm>
            <a:custGeom>
              <a:avLst/>
              <a:gdLst/>
              <a:ahLst/>
              <a:cxnLst/>
              <a:rect l="l" t="t" r="r" b="b"/>
              <a:pathLst>
                <a:path w="1453" h="425" extrusionOk="0">
                  <a:moveTo>
                    <a:pt x="289" y="1"/>
                  </a:moveTo>
                  <a:cubicBezTo>
                    <a:pt x="0" y="1"/>
                    <a:pt x="0" y="424"/>
                    <a:pt x="289" y="424"/>
                  </a:cubicBezTo>
                  <a:lnTo>
                    <a:pt x="1231" y="424"/>
                  </a:lnTo>
                  <a:cubicBezTo>
                    <a:pt x="1356" y="424"/>
                    <a:pt x="1452" y="328"/>
                    <a:pt x="1452" y="213"/>
                  </a:cubicBezTo>
                  <a:cubicBezTo>
                    <a:pt x="1452" y="97"/>
                    <a:pt x="1356" y="1"/>
                    <a:pt x="12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88" name="Google Shape;14465;p91">
              <a:extLst>
                <a:ext uri="{FF2B5EF4-FFF2-40B4-BE49-F238E27FC236}">
                  <a16:creationId xmlns:a16="http://schemas.microsoft.com/office/drawing/2014/main" id="{351AEF1C-BA73-A54F-BE58-86B42A196BFA}"/>
                </a:ext>
              </a:extLst>
            </p:cNvPr>
            <p:cNvSpPr/>
            <p:nvPr/>
          </p:nvSpPr>
          <p:spPr>
            <a:xfrm>
              <a:off x="2034756" y="3496990"/>
              <a:ext cx="39748" cy="11342"/>
            </a:xfrm>
            <a:custGeom>
              <a:avLst/>
              <a:gdLst/>
              <a:ahLst/>
              <a:cxnLst/>
              <a:rect l="l" t="t" r="r" b="b"/>
              <a:pathLst>
                <a:path w="1521" h="434" extrusionOk="0">
                  <a:moveTo>
                    <a:pt x="289" y="1"/>
                  </a:moveTo>
                  <a:cubicBezTo>
                    <a:pt x="1" y="10"/>
                    <a:pt x="1" y="433"/>
                    <a:pt x="289" y="433"/>
                  </a:cubicBezTo>
                  <a:lnTo>
                    <a:pt x="1241" y="433"/>
                  </a:lnTo>
                  <a:cubicBezTo>
                    <a:pt x="1520" y="433"/>
                    <a:pt x="1520" y="1"/>
                    <a:pt x="1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89" name="Google Shape;14466;p91">
              <a:extLst>
                <a:ext uri="{FF2B5EF4-FFF2-40B4-BE49-F238E27FC236}">
                  <a16:creationId xmlns:a16="http://schemas.microsoft.com/office/drawing/2014/main" id="{BD5023B0-1BF9-5A47-AC1E-25EDAAE9C99F}"/>
                </a:ext>
              </a:extLst>
            </p:cNvPr>
            <p:cNvSpPr/>
            <p:nvPr/>
          </p:nvSpPr>
          <p:spPr>
            <a:xfrm>
              <a:off x="2018684" y="3423009"/>
              <a:ext cx="37448" cy="23754"/>
            </a:xfrm>
            <a:custGeom>
              <a:avLst/>
              <a:gdLst/>
              <a:ahLst/>
              <a:cxnLst/>
              <a:rect l="l" t="t" r="r" b="b"/>
              <a:pathLst>
                <a:path w="1433" h="909" extrusionOk="0">
                  <a:moveTo>
                    <a:pt x="1123" y="1"/>
                  </a:moveTo>
                  <a:cubicBezTo>
                    <a:pt x="1088" y="1"/>
                    <a:pt x="1049" y="11"/>
                    <a:pt x="1010" y="33"/>
                  </a:cubicBezTo>
                  <a:lnTo>
                    <a:pt x="193" y="504"/>
                  </a:lnTo>
                  <a:cubicBezTo>
                    <a:pt x="1" y="620"/>
                    <a:pt x="77" y="908"/>
                    <a:pt x="299" y="908"/>
                  </a:cubicBezTo>
                  <a:cubicBezTo>
                    <a:pt x="337" y="908"/>
                    <a:pt x="366" y="899"/>
                    <a:pt x="404" y="879"/>
                  </a:cubicBezTo>
                  <a:lnTo>
                    <a:pt x="1222" y="399"/>
                  </a:lnTo>
                  <a:cubicBezTo>
                    <a:pt x="1433" y="285"/>
                    <a:pt x="1315" y="1"/>
                    <a:pt x="1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90" name="Google Shape;14467;p91">
              <a:extLst>
                <a:ext uri="{FF2B5EF4-FFF2-40B4-BE49-F238E27FC236}">
                  <a16:creationId xmlns:a16="http://schemas.microsoft.com/office/drawing/2014/main" id="{D8065298-C803-F642-8090-5E3E439F640C}"/>
                </a:ext>
              </a:extLst>
            </p:cNvPr>
            <p:cNvSpPr/>
            <p:nvPr/>
          </p:nvSpPr>
          <p:spPr>
            <a:xfrm>
              <a:off x="1974573" y="3368627"/>
              <a:ext cx="26054" cy="32822"/>
            </a:xfrm>
            <a:custGeom>
              <a:avLst/>
              <a:gdLst/>
              <a:ahLst/>
              <a:cxnLst/>
              <a:rect l="l" t="t" r="r" b="b"/>
              <a:pathLst>
                <a:path w="997" h="1256" extrusionOk="0">
                  <a:moveTo>
                    <a:pt x="757" y="0"/>
                  </a:moveTo>
                  <a:cubicBezTo>
                    <a:pt x="683" y="0"/>
                    <a:pt x="612" y="39"/>
                    <a:pt x="573" y="105"/>
                  </a:cubicBezTo>
                  <a:lnTo>
                    <a:pt x="92" y="932"/>
                  </a:lnTo>
                  <a:cubicBezTo>
                    <a:pt x="0" y="1102"/>
                    <a:pt x="142" y="1255"/>
                    <a:pt x="286" y="1255"/>
                  </a:cubicBezTo>
                  <a:cubicBezTo>
                    <a:pt x="354" y="1255"/>
                    <a:pt x="422" y="1222"/>
                    <a:pt x="467" y="1143"/>
                  </a:cubicBezTo>
                  <a:lnTo>
                    <a:pt x="938" y="326"/>
                  </a:lnTo>
                  <a:cubicBezTo>
                    <a:pt x="996" y="220"/>
                    <a:pt x="967" y="85"/>
                    <a:pt x="862" y="28"/>
                  </a:cubicBezTo>
                  <a:cubicBezTo>
                    <a:pt x="828" y="9"/>
                    <a:pt x="792" y="0"/>
                    <a:pt x="7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91" name="Google Shape;14468;p91">
              <a:extLst>
                <a:ext uri="{FF2B5EF4-FFF2-40B4-BE49-F238E27FC236}">
                  <a16:creationId xmlns:a16="http://schemas.microsoft.com/office/drawing/2014/main" id="{9DE1AAED-0266-9740-8F20-6724479EC5B0}"/>
                </a:ext>
              </a:extLst>
            </p:cNvPr>
            <p:cNvSpPr/>
            <p:nvPr userDrawn="1"/>
          </p:nvSpPr>
          <p:spPr>
            <a:xfrm>
              <a:off x="1820914" y="3408009"/>
              <a:ext cx="218651" cy="273450"/>
            </a:xfrm>
            <a:custGeom>
              <a:avLst/>
              <a:gdLst/>
              <a:ahLst/>
              <a:cxnLst/>
              <a:rect l="l" t="t" r="r" b="b"/>
              <a:pathLst>
                <a:path w="8367" h="10464" extrusionOk="0">
                  <a:moveTo>
                    <a:pt x="3813" y="0"/>
                  </a:moveTo>
                  <a:cubicBezTo>
                    <a:pt x="2378" y="0"/>
                    <a:pt x="1085" y="876"/>
                    <a:pt x="549" y="2213"/>
                  </a:cubicBezTo>
                  <a:cubicBezTo>
                    <a:pt x="1" y="3579"/>
                    <a:pt x="366" y="5136"/>
                    <a:pt x="1453" y="6127"/>
                  </a:cubicBezTo>
                  <a:cubicBezTo>
                    <a:pt x="1885" y="6521"/>
                    <a:pt x="2126" y="7088"/>
                    <a:pt x="2126" y="7675"/>
                  </a:cubicBezTo>
                  <a:lnTo>
                    <a:pt x="2126" y="9868"/>
                  </a:lnTo>
                  <a:cubicBezTo>
                    <a:pt x="2126" y="10194"/>
                    <a:pt x="2385" y="10464"/>
                    <a:pt x="2722" y="10464"/>
                  </a:cubicBezTo>
                  <a:lnTo>
                    <a:pt x="4905" y="10464"/>
                  </a:lnTo>
                  <a:cubicBezTo>
                    <a:pt x="5241" y="10464"/>
                    <a:pt x="5511" y="10194"/>
                    <a:pt x="5511" y="9868"/>
                  </a:cubicBezTo>
                  <a:lnTo>
                    <a:pt x="5511" y="7665"/>
                  </a:lnTo>
                  <a:cubicBezTo>
                    <a:pt x="5511" y="7069"/>
                    <a:pt x="5761" y="6502"/>
                    <a:pt x="6203" y="6108"/>
                  </a:cubicBezTo>
                  <a:cubicBezTo>
                    <a:pt x="8367" y="4108"/>
                    <a:pt x="7270" y="492"/>
                    <a:pt x="4357" y="40"/>
                  </a:cubicBezTo>
                  <a:cubicBezTo>
                    <a:pt x="4203" y="21"/>
                    <a:pt x="4049" y="1"/>
                    <a:pt x="3905" y="1"/>
                  </a:cubicBezTo>
                  <a:cubicBezTo>
                    <a:pt x="3874" y="1"/>
                    <a:pt x="3843" y="0"/>
                    <a:pt x="38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92" name="Google Shape;14470;p91">
              <a:extLst>
                <a:ext uri="{FF2B5EF4-FFF2-40B4-BE49-F238E27FC236}">
                  <a16:creationId xmlns:a16="http://schemas.microsoft.com/office/drawing/2014/main" id="{6CE2DDED-C3E7-6342-AC1F-FA6FAB0E94D5}"/>
                </a:ext>
              </a:extLst>
            </p:cNvPr>
            <p:cNvSpPr/>
            <p:nvPr/>
          </p:nvSpPr>
          <p:spPr>
            <a:xfrm>
              <a:off x="1865652" y="3465579"/>
              <a:ext cx="110096" cy="161290"/>
            </a:xfrm>
            <a:custGeom>
              <a:avLst/>
              <a:gdLst/>
              <a:ahLst/>
              <a:cxnLst/>
              <a:rect l="l" t="t" r="r" b="b"/>
              <a:pathLst>
                <a:path w="4213" h="6172" extrusionOk="0">
                  <a:moveTo>
                    <a:pt x="885" y="424"/>
                  </a:moveTo>
                  <a:cubicBezTo>
                    <a:pt x="1106" y="424"/>
                    <a:pt x="1289" y="606"/>
                    <a:pt x="1289" y="828"/>
                  </a:cubicBezTo>
                  <a:lnTo>
                    <a:pt x="1289" y="1241"/>
                  </a:lnTo>
                  <a:lnTo>
                    <a:pt x="837" y="1241"/>
                  </a:lnTo>
                  <a:cubicBezTo>
                    <a:pt x="289" y="1241"/>
                    <a:pt x="289" y="424"/>
                    <a:pt x="837" y="424"/>
                  </a:cubicBezTo>
                  <a:close/>
                  <a:moveTo>
                    <a:pt x="3385" y="424"/>
                  </a:moveTo>
                  <a:cubicBezTo>
                    <a:pt x="3924" y="424"/>
                    <a:pt x="3924" y="1241"/>
                    <a:pt x="3385" y="1241"/>
                  </a:cubicBezTo>
                  <a:lnTo>
                    <a:pt x="2924" y="1241"/>
                  </a:lnTo>
                  <a:lnTo>
                    <a:pt x="2924" y="828"/>
                  </a:lnTo>
                  <a:cubicBezTo>
                    <a:pt x="2924" y="606"/>
                    <a:pt x="3106" y="424"/>
                    <a:pt x="3327" y="424"/>
                  </a:cubicBezTo>
                  <a:close/>
                  <a:moveTo>
                    <a:pt x="837" y="1"/>
                  </a:moveTo>
                  <a:cubicBezTo>
                    <a:pt x="375" y="1"/>
                    <a:pt x="0" y="376"/>
                    <a:pt x="0" y="837"/>
                  </a:cubicBezTo>
                  <a:cubicBezTo>
                    <a:pt x="0" y="1289"/>
                    <a:pt x="375" y="1664"/>
                    <a:pt x="837" y="1664"/>
                  </a:cubicBezTo>
                  <a:lnTo>
                    <a:pt x="1289" y="1664"/>
                  </a:lnTo>
                  <a:lnTo>
                    <a:pt x="1289" y="3395"/>
                  </a:lnTo>
                  <a:cubicBezTo>
                    <a:pt x="1289" y="3534"/>
                    <a:pt x="1395" y="3604"/>
                    <a:pt x="1500" y="3604"/>
                  </a:cubicBezTo>
                  <a:cubicBezTo>
                    <a:pt x="1606" y="3604"/>
                    <a:pt x="1712" y="3534"/>
                    <a:pt x="1712" y="3395"/>
                  </a:cubicBezTo>
                  <a:lnTo>
                    <a:pt x="1712" y="1664"/>
                  </a:lnTo>
                  <a:lnTo>
                    <a:pt x="2501" y="1664"/>
                  </a:lnTo>
                  <a:lnTo>
                    <a:pt x="2501" y="5962"/>
                  </a:lnTo>
                  <a:cubicBezTo>
                    <a:pt x="2501" y="6102"/>
                    <a:pt x="2606" y="6172"/>
                    <a:pt x="2712" y="6172"/>
                  </a:cubicBezTo>
                  <a:cubicBezTo>
                    <a:pt x="2818" y="6172"/>
                    <a:pt x="2924" y="6102"/>
                    <a:pt x="2924" y="5962"/>
                  </a:cubicBezTo>
                  <a:lnTo>
                    <a:pt x="2924" y="1664"/>
                  </a:lnTo>
                  <a:lnTo>
                    <a:pt x="3385" y="1664"/>
                  </a:lnTo>
                  <a:cubicBezTo>
                    <a:pt x="3847" y="1664"/>
                    <a:pt x="4212" y="1289"/>
                    <a:pt x="4212" y="837"/>
                  </a:cubicBezTo>
                  <a:cubicBezTo>
                    <a:pt x="4212" y="376"/>
                    <a:pt x="3847" y="1"/>
                    <a:pt x="3385" y="1"/>
                  </a:cubicBezTo>
                  <a:lnTo>
                    <a:pt x="3327" y="1"/>
                  </a:lnTo>
                  <a:cubicBezTo>
                    <a:pt x="2876" y="1"/>
                    <a:pt x="2501" y="376"/>
                    <a:pt x="2501" y="828"/>
                  </a:cubicBezTo>
                  <a:lnTo>
                    <a:pt x="2501" y="1241"/>
                  </a:lnTo>
                  <a:lnTo>
                    <a:pt x="1712" y="1241"/>
                  </a:lnTo>
                  <a:lnTo>
                    <a:pt x="1712" y="828"/>
                  </a:lnTo>
                  <a:cubicBezTo>
                    <a:pt x="1712" y="376"/>
                    <a:pt x="1337" y="1"/>
                    <a:pt x="87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93" name="Google Shape;14471;p91">
              <a:extLst>
                <a:ext uri="{FF2B5EF4-FFF2-40B4-BE49-F238E27FC236}">
                  <a16:creationId xmlns:a16="http://schemas.microsoft.com/office/drawing/2014/main" id="{DA3B1042-6AC0-0245-A655-8C236B7274C5}"/>
                </a:ext>
              </a:extLst>
            </p:cNvPr>
            <p:cNvSpPr/>
            <p:nvPr/>
          </p:nvSpPr>
          <p:spPr>
            <a:xfrm>
              <a:off x="1899311" y="3570866"/>
              <a:ext cx="11080" cy="55950"/>
            </a:xfrm>
            <a:custGeom>
              <a:avLst/>
              <a:gdLst/>
              <a:ahLst/>
              <a:cxnLst/>
              <a:rect l="l" t="t" r="r" b="b"/>
              <a:pathLst>
                <a:path w="424" h="2141" extrusionOk="0">
                  <a:moveTo>
                    <a:pt x="212" y="1"/>
                  </a:moveTo>
                  <a:cubicBezTo>
                    <a:pt x="97" y="1"/>
                    <a:pt x="1" y="97"/>
                    <a:pt x="1" y="222"/>
                  </a:cubicBezTo>
                  <a:lnTo>
                    <a:pt x="1" y="1924"/>
                  </a:lnTo>
                  <a:cubicBezTo>
                    <a:pt x="1" y="2068"/>
                    <a:pt x="107" y="2140"/>
                    <a:pt x="212" y="2140"/>
                  </a:cubicBezTo>
                  <a:cubicBezTo>
                    <a:pt x="318" y="2140"/>
                    <a:pt x="424" y="2068"/>
                    <a:pt x="424" y="1924"/>
                  </a:cubicBezTo>
                  <a:lnTo>
                    <a:pt x="424" y="222"/>
                  </a:lnTo>
                  <a:cubicBezTo>
                    <a:pt x="424" y="97"/>
                    <a:pt x="328" y="1"/>
                    <a:pt x="21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94" name="Google Shape;14473;p91">
              <a:extLst>
                <a:ext uri="{FF2B5EF4-FFF2-40B4-BE49-F238E27FC236}">
                  <a16:creationId xmlns:a16="http://schemas.microsoft.com/office/drawing/2014/main" id="{AFB936E7-4D18-0E41-AFB3-3DF58B4517D1}"/>
                </a:ext>
              </a:extLst>
            </p:cNvPr>
            <p:cNvSpPr/>
            <p:nvPr/>
          </p:nvSpPr>
          <p:spPr>
            <a:xfrm>
              <a:off x="1891524" y="3678663"/>
              <a:ext cx="58328" cy="36220"/>
            </a:xfrm>
            <a:custGeom>
              <a:avLst/>
              <a:gdLst/>
              <a:ahLst/>
              <a:cxnLst/>
              <a:rect l="l" t="t" r="r" b="b"/>
              <a:pathLst>
                <a:path w="2232" h="1386" extrusionOk="0">
                  <a:moveTo>
                    <a:pt x="1" y="1"/>
                  </a:moveTo>
                  <a:lnTo>
                    <a:pt x="1" y="270"/>
                  </a:lnTo>
                  <a:cubicBezTo>
                    <a:pt x="1" y="886"/>
                    <a:pt x="501" y="1386"/>
                    <a:pt x="1116" y="1386"/>
                  </a:cubicBezTo>
                  <a:cubicBezTo>
                    <a:pt x="1732" y="1386"/>
                    <a:pt x="2232" y="886"/>
                    <a:pt x="2232" y="270"/>
                  </a:cubicBezTo>
                  <a:lnTo>
                    <a:pt x="223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95" name="Google Shape;14474;p91">
              <a:extLst>
                <a:ext uri="{FF2B5EF4-FFF2-40B4-BE49-F238E27FC236}">
                  <a16:creationId xmlns:a16="http://schemas.microsoft.com/office/drawing/2014/main" id="{B783BB4C-E6DB-9844-9CD8-064C61749550}"/>
                </a:ext>
              </a:extLst>
            </p:cNvPr>
            <p:cNvSpPr/>
            <p:nvPr/>
          </p:nvSpPr>
          <p:spPr>
            <a:xfrm>
              <a:off x="1876210" y="3611842"/>
              <a:ext cx="88720" cy="34939"/>
            </a:xfrm>
            <a:custGeom>
              <a:avLst/>
              <a:gdLst/>
              <a:ahLst/>
              <a:cxnLst/>
              <a:rect l="l" t="t" r="r" b="b"/>
              <a:pathLst>
                <a:path w="3395" h="1337" extrusionOk="0">
                  <a:moveTo>
                    <a:pt x="0" y="0"/>
                  </a:moveTo>
                  <a:lnTo>
                    <a:pt x="0" y="1337"/>
                  </a:lnTo>
                  <a:lnTo>
                    <a:pt x="3395" y="1337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96" name="Google Shape;14475;p91">
              <a:extLst>
                <a:ext uri="{FF2B5EF4-FFF2-40B4-BE49-F238E27FC236}">
                  <a16:creationId xmlns:a16="http://schemas.microsoft.com/office/drawing/2014/main" id="{69EBD367-A434-1A42-878B-D059C8D8A006}"/>
                </a:ext>
              </a:extLst>
            </p:cNvPr>
            <p:cNvSpPr/>
            <p:nvPr/>
          </p:nvSpPr>
          <p:spPr>
            <a:xfrm>
              <a:off x="1876445" y="3646755"/>
              <a:ext cx="88485" cy="34965"/>
            </a:xfrm>
            <a:custGeom>
              <a:avLst/>
              <a:gdLst/>
              <a:ahLst/>
              <a:cxnLst/>
              <a:rect l="l" t="t" r="r" b="b"/>
              <a:pathLst>
                <a:path w="3386" h="1338" extrusionOk="0">
                  <a:moveTo>
                    <a:pt x="1" y="1"/>
                  </a:moveTo>
                  <a:lnTo>
                    <a:pt x="1" y="732"/>
                  </a:lnTo>
                  <a:cubicBezTo>
                    <a:pt x="1" y="1068"/>
                    <a:pt x="260" y="1337"/>
                    <a:pt x="597" y="1337"/>
                  </a:cubicBezTo>
                  <a:lnTo>
                    <a:pt x="2780" y="1337"/>
                  </a:lnTo>
                  <a:cubicBezTo>
                    <a:pt x="3116" y="1337"/>
                    <a:pt x="3386" y="1068"/>
                    <a:pt x="3386" y="732"/>
                  </a:cubicBezTo>
                  <a:lnTo>
                    <a:pt x="3386" y="1"/>
                  </a:lnTo>
                  <a:close/>
                </a:path>
              </a:pathLst>
            </a:cu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7" name="Holder 2">
            <a:extLst>
              <a:ext uri="{FF2B5EF4-FFF2-40B4-BE49-F238E27FC236}">
                <a16:creationId xmlns:a16="http://schemas.microsoft.com/office/drawing/2014/main" id="{B3412DE0-BAC7-6A44-B8DB-F655BFE3E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685800"/>
            <a:ext cx="9753600" cy="685800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4200" b="0" i="0" baseline="0">
                <a:solidFill>
                  <a:schemeClr val="tx1"/>
                </a:solidFill>
                <a:latin typeface="WorkSans-ExtraBold"/>
                <a:cs typeface="WorkSans-ExtraBold"/>
              </a:defRPr>
            </a:lvl1pPr>
          </a:lstStyle>
          <a:p>
            <a:r>
              <a:rPr lang="en-US"/>
              <a:t>Header 2 goes here</a:t>
            </a:r>
            <a:endParaRPr/>
          </a:p>
        </p:txBody>
      </p:sp>
      <p:sp>
        <p:nvSpPr>
          <p:cNvPr id="98" name="Holder 3">
            <a:extLst>
              <a:ext uri="{FF2B5EF4-FFF2-40B4-BE49-F238E27FC236}">
                <a16:creationId xmlns:a16="http://schemas.microsoft.com/office/drawing/2014/main" id="{FA1F2DDD-8C8F-1A4C-B5E9-F5C9353EB1C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5399" y="3352800"/>
            <a:ext cx="2819399" cy="42319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2400" b="1" i="0" baseline="0">
                <a:solidFill>
                  <a:schemeClr val="tx1"/>
                </a:solidFill>
                <a:latin typeface="Work Sans SemiBold" pitchFamily="2" charset="77"/>
              </a:defRPr>
            </a:lvl1pPr>
          </a:lstStyle>
          <a:p>
            <a:pPr lvl="0"/>
            <a:r>
              <a:rPr lang="en-US"/>
              <a:t>Header 4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037B3C9F-64C7-EE5F-FF1A-B2D5268C0B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6570" y="3875088"/>
            <a:ext cx="2819400" cy="1916112"/>
          </a:xfrm>
          <a:prstGeom prst="rect">
            <a:avLst/>
          </a:prstGeom>
        </p:spPr>
        <p:txBody>
          <a:bodyPr>
            <a:normAutofit/>
          </a:bodyPr>
          <a:lstStyle>
            <a:lvl1pPr marL="12700" indent="0" algn="ctr" eaLnBrk="1" hangingPunct="1">
              <a:lnSpc>
                <a:spcPct val="110000"/>
              </a:lnSpc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Work Sans" pitchFamily="2" charset="77"/>
              </a:defRPr>
            </a:lvl2pPr>
            <a:lvl3pPr>
              <a:defRPr>
                <a:solidFill>
                  <a:schemeClr val="tx1"/>
                </a:solidFill>
                <a:latin typeface="Work Sans" pitchFamily="2" charset="77"/>
              </a:defRPr>
            </a:lvl3pPr>
            <a:lvl4pPr>
              <a:defRPr>
                <a:solidFill>
                  <a:schemeClr val="tx1"/>
                </a:solidFill>
                <a:latin typeface="Work Sans" pitchFamily="2" charset="77"/>
              </a:defRPr>
            </a:lvl4pPr>
            <a:lvl5pPr>
              <a:defRPr>
                <a:solidFill>
                  <a:schemeClr val="tx1"/>
                </a:solidFill>
                <a:latin typeface="Work Sans" pitchFamily="2" charset="77"/>
              </a:defRPr>
            </a:lvl5pPr>
          </a:lstStyle>
          <a:p>
            <a:pPr marL="355600" lvl="0" indent="-342900" eaLnBrk="1" hangingPunct="1">
              <a:lnSpc>
                <a:spcPts val="2795"/>
              </a:lnSpc>
            </a:pPr>
            <a:r>
              <a:rPr lang="en-CA" spc="-35" err="1">
                <a:solidFill>
                  <a:srgbClr val="212121"/>
                </a:solidFill>
                <a:latin typeface="Work Sans"/>
                <a:cs typeface="Work Sans"/>
              </a:rPr>
              <a:t>D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uda</a:t>
            </a:r>
            <a:r>
              <a:rPr lang="en-CA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dolum</a:t>
            </a:r>
            <a:r>
              <a:rPr lang="en-CA" spc="-9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pc="-10" err="1">
                <a:solidFill>
                  <a:srgbClr val="212121"/>
                </a:solidFill>
                <a:latin typeface="Work Sans"/>
                <a:cs typeface="Work Sans"/>
              </a:rPr>
              <a:t>sequod</a:t>
            </a:r>
            <a:r>
              <a:rPr lang="en-CA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mollatem</a:t>
            </a:r>
            <a:r>
              <a:rPr lang="en-CA" spc="-10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pc="-35" err="1">
                <a:solidFill>
                  <a:srgbClr val="212121"/>
                </a:solidFill>
                <a:latin typeface="Work Sans"/>
                <a:cs typeface="Work Sans"/>
              </a:rPr>
              <a:t>quam</a:t>
            </a:r>
            <a:r>
              <a:rPr lang="en-CA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auda</a:t>
            </a:r>
            <a:r>
              <a:rPr lang="en-CA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dolum</a:t>
            </a:r>
            <a:r>
              <a:rPr lang="en-CA" spc="-9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pc="-10" err="1">
                <a:solidFill>
                  <a:srgbClr val="212121"/>
                </a:solidFill>
                <a:latin typeface="Work Sans"/>
                <a:cs typeface="Work Sans"/>
              </a:rPr>
              <a:t>sequod</a:t>
            </a:r>
            <a:r>
              <a:rPr lang="en-CA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mollatem</a:t>
            </a:r>
            <a:r>
              <a:rPr lang="en-CA" spc="-10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pc="-35" err="1">
                <a:solidFill>
                  <a:srgbClr val="212121"/>
                </a:solidFill>
                <a:latin typeface="Work Sans"/>
                <a:cs typeface="Work Sans"/>
              </a:rPr>
              <a:t>quam</a:t>
            </a:r>
            <a:r>
              <a:rPr lang="en-CA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auda</a:t>
            </a:r>
            <a:r>
              <a:rPr lang="en-CA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dolum</a:t>
            </a:r>
            <a:r>
              <a:rPr lang="en-CA">
                <a:solidFill>
                  <a:srgbClr val="212121"/>
                </a:solidFill>
                <a:latin typeface="Work Sans"/>
                <a:cs typeface="Work Sans"/>
              </a:rPr>
              <a:t>.</a:t>
            </a:r>
            <a:endParaRPr lang="en-CA" sz="3200">
              <a:latin typeface="WorkSans-SemiBold"/>
              <a:cs typeface="WorkSans-SemiBold"/>
            </a:endParaRPr>
          </a:p>
        </p:txBody>
      </p:sp>
      <p:sp>
        <p:nvSpPr>
          <p:cNvPr id="100" name="Holder 3">
            <a:extLst>
              <a:ext uri="{FF2B5EF4-FFF2-40B4-BE49-F238E27FC236}">
                <a16:creationId xmlns:a16="http://schemas.microsoft.com/office/drawing/2014/main" id="{30854921-BAC7-2A4E-9AB7-6DB039CDBF7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537506" y="3352800"/>
            <a:ext cx="2819399" cy="42319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2400" b="1" i="0" baseline="0">
                <a:solidFill>
                  <a:schemeClr val="tx1"/>
                </a:solidFill>
                <a:latin typeface="Work Sans SemiBold" pitchFamily="2" charset="77"/>
              </a:defRPr>
            </a:lvl1pPr>
          </a:lstStyle>
          <a:p>
            <a:pPr lvl="0"/>
            <a:r>
              <a:rPr lang="en-US"/>
              <a:t>Header 4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77B0C93-ACC2-D34F-A35E-E01B06B779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37075" y="3875088"/>
            <a:ext cx="2819400" cy="1916112"/>
          </a:xfrm>
          <a:prstGeom prst="rect">
            <a:avLst/>
          </a:prstGeom>
        </p:spPr>
        <p:txBody>
          <a:bodyPr>
            <a:normAutofit/>
          </a:bodyPr>
          <a:lstStyle>
            <a:lvl1pPr marL="12700" indent="0" algn="ctr" eaLnBrk="1" hangingPunct="1">
              <a:lnSpc>
                <a:spcPct val="110000"/>
              </a:lnSpc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Work Sans" pitchFamily="2" charset="77"/>
              </a:defRPr>
            </a:lvl2pPr>
            <a:lvl3pPr>
              <a:defRPr>
                <a:solidFill>
                  <a:schemeClr val="tx1"/>
                </a:solidFill>
                <a:latin typeface="Work Sans" pitchFamily="2" charset="77"/>
              </a:defRPr>
            </a:lvl3pPr>
            <a:lvl4pPr>
              <a:defRPr>
                <a:solidFill>
                  <a:schemeClr val="tx1"/>
                </a:solidFill>
                <a:latin typeface="Work Sans" pitchFamily="2" charset="77"/>
              </a:defRPr>
            </a:lvl4pPr>
            <a:lvl5pPr>
              <a:defRPr>
                <a:solidFill>
                  <a:schemeClr val="tx1"/>
                </a:solidFill>
                <a:latin typeface="Work Sans" pitchFamily="2" charset="77"/>
              </a:defRPr>
            </a:lvl5pPr>
          </a:lstStyle>
          <a:p>
            <a:pPr marL="355600" lvl="0" indent="-342900" eaLnBrk="1" hangingPunct="1">
              <a:lnSpc>
                <a:spcPts val="2795"/>
              </a:lnSpc>
            </a:pPr>
            <a:r>
              <a:rPr lang="en-CA" spc="-35" err="1">
                <a:solidFill>
                  <a:srgbClr val="212121"/>
                </a:solidFill>
                <a:latin typeface="Work Sans"/>
                <a:cs typeface="Work Sans"/>
              </a:rPr>
              <a:t>D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uda</a:t>
            </a:r>
            <a:r>
              <a:rPr lang="en-CA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dolum</a:t>
            </a:r>
            <a:r>
              <a:rPr lang="en-CA" spc="-9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pc="-10" err="1">
                <a:solidFill>
                  <a:srgbClr val="212121"/>
                </a:solidFill>
                <a:latin typeface="Work Sans"/>
                <a:cs typeface="Work Sans"/>
              </a:rPr>
              <a:t>sequod</a:t>
            </a:r>
            <a:r>
              <a:rPr lang="en-CA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mollatem</a:t>
            </a:r>
            <a:r>
              <a:rPr lang="en-CA" spc="-10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pc="-35" err="1">
                <a:solidFill>
                  <a:srgbClr val="212121"/>
                </a:solidFill>
                <a:latin typeface="Work Sans"/>
                <a:cs typeface="Work Sans"/>
              </a:rPr>
              <a:t>quam</a:t>
            </a:r>
            <a:r>
              <a:rPr lang="en-CA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auda</a:t>
            </a:r>
            <a:r>
              <a:rPr lang="en-CA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dolum</a:t>
            </a:r>
            <a:r>
              <a:rPr lang="en-CA" spc="-9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pc="-10" err="1">
                <a:solidFill>
                  <a:srgbClr val="212121"/>
                </a:solidFill>
                <a:latin typeface="Work Sans"/>
                <a:cs typeface="Work Sans"/>
              </a:rPr>
              <a:t>sequod</a:t>
            </a:r>
            <a:r>
              <a:rPr lang="en-CA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mollatem</a:t>
            </a:r>
            <a:r>
              <a:rPr lang="en-CA" spc="-10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pc="-35" err="1">
                <a:solidFill>
                  <a:srgbClr val="212121"/>
                </a:solidFill>
                <a:latin typeface="Work Sans"/>
                <a:cs typeface="Work Sans"/>
              </a:rPr>
              <a:t>quam</a:t>
            </a:r>
            <a:r>
              <a:rPr lang="en-CA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auda</a:t>
            </a:r>
            <a:r>
              <a:rPr lang="en-CA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dolum</a:t>
            </a:r>
            <a:r>
              <a:rPr lang="en-CA">
                <a:solidFill>
                  <a:srgbClr val="212121"/>
                </a:solidFill>
                <a:latin typeface="Work Sans"/>
                <a:cs typeface="Work Sans"/>
              </a:rPr>
              <a:t>.</a:t>
            </a:r>
            <a:endParaRPr lang="en-CA" sz="3200">
              <a:latin typeface="WorkSans-SemiBold"/>
              <a:cs typeface="WorkSans-SemiBold"/>
            </a:endParaRPr>
          </a:p>
        </p:txBody>
      </p:sp>
      <p:sp>
        <p:nvSpPr>
          <p:cNvPr id="102" name="Holder 3">
            <a:extLst>
              <a:ext uri="{FF2B5EF4-FFF2-40B4-BE49-F238E27FC236}">
                <a16:creationId xmlns:a16="http://schemas.microsoft.com/office/drawing/2014/main" id="{1184B15B-754B-F84A-AD33-F219C311602E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7844232" y="3352800"/>
            <a:ext cx="2819399" cy="42319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2400" b="1" i="0" baseline="0">
                <a:solidFill>
                  <a:schemeClr val="tx1"/>
                </a:solidFill>
                <a:latin typeface="Work Sans SemiBold" pitchFamily="2" charset="77"/>
              </a:defRPr>
            </a:lvl1pPr>
          </a:lstStyle>
          <a:p>
            <a:pPr lvl="0"/>
            <a:r>
              <a:rPr lang="en-US"/>
              <a:t>Header 4</a:t>
            </a:r>
          </a:p>
        </p:txBody>
      </p:sp>
      <p:sp>
        <p:nvSpPr>
          <p:cNvPr id="104" name="Text Placeholder 8">
            <a:extLst>
              <a:ext uri="{FF2B5EF4-FFF2-40B4-BE49-F238E27FC236}">
                <a16:creationId xmlns:a16="http://schemas.microsoft.com/office/drawing/2014/main" id="{35682D8D-0C58-604A-99C3-C4D04CE797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43801" y="3875088"/>
            <a:ext cx="2819400" cy="1916112"/>
          </a:xfrm>
          <a:prstGeom prst="rect">
            <a:avLst/>
          </a:prstGeom>
        </p:spPr>
        <p:txBody>
          <a:bodyPr/>
          <a:lstStyle>
            <a:lvl1pPr marL="12700" indent="0" algn="ctr" eaLnBrk="1" hangingPunct="1">
              <a:lnSpc>
                <a:spcPct val="110000"/>
              </a:lnSpc>
              <a:buNone/>
              <a:defRPr sz="1800">
                <a:solidFill>
                  <a:schemeClr val="tx1"/>
                </a:solidFill>
                <a:latin typeface="Work Sans" pitchFamily="2" charset="77"/>
              </a:defRPr>
            </a:lvl1pPr>
            <a:lvl2pPr>
              <a:defRPr sz="3200">
                <a:solidFill>
                  <a:schemeClr val="tx1"/>
                </a:solidFill>
                <a:latin typeface="Work Sans" pitchFamily="2" charset="77"/>
              </a:defRPr>
            </a:lvl2pPr>
            <a:lvl3pPr>
              <a:defRPr>
                <a:solidFill>
                  <a:schemeClr val="tx1"/>
                </a:solidFill>
                <a:latin typeface="Work Sans" pitchFamily="2" charset="77"/>
              </a:defRPr>
            </a:lvl3pPr>
            <a:lvl4pPr>
              <a:defRPr>
                <a:solidFill>
                  <a:schemeClr val="tx1"/>
                </a:solidFill>
                <a:latin typeface="Work Sans" pitchFamily="2" charset="77"/>
              </a:defRPr>
            </a:lvl4pPr>
            <a:lvl5pPr>
              <a:defRPr>
                <a:solidFill>
                  <a:schemeClr val="tx1"/>
                </a:solidFill>
                <a:latin typeface="Work Sans" pitchFamily="2" charset="77"/>
              </a:defRPr>
            </a:lvl5pPr>
          </a:lstStyle>
          <a:p>
            <a:pPr marL="355600" lvl="0" indent="-342900" eaLnBrk="1" hangingPunct="1">
              <a:lnSpc>
                <a:spcPts val="2795"/>
              </a:lnSpc>
            </a:pPr>
            <a:r>
              <a:rPr lang="en-CA" spc="-35" err="1">
                <a:solidFill>
                  <a:srgbClr val="212121"/>
                </a:solidFill>
                <a:latin typeface="Work Sans"/>
                <a:cs typeface="Work Sans"/>
              </a:rPr>
              <a:t>D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uda</a:t>
            </a:r>
            <a:r>
              <a:rPr lang="en-CA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dolum</a:t>
            </a:r>
            <a:r>
              <a:rPr lang="en-CA" spc="-9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pc="-10" err="1">
                <a:solidFill>
                  <a:srgbClr val="212121"/>
                </a:solidFill>
                <a:latin typeface="Work Sans"/>
                <a:cs typeface="Work Sans"/>
              </a:rPr>
              <a:t>sequod</a:t>
            </a:r>
            <a:r>
              <a:rPr lang="en-CA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mollatem</a:t>
            </a:r>
            <a:r>
              <a:rPr lang="en-CA" spc="-10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pc="-35" err="1">
                <a:solidFill>
                  <a:srgbClr val="212121"/>
                </a:solidFill>
                <a:latin typeface="Work Sans"/>
                <a:cs typeface="Work Sans"/>
              </a:rPr>
              <a:t>quam</a:t>
            </a:r>
            <a:r>
              <a:rPr lang="en-CA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auda</a:t>
            </a:r>
            <a:r>
              <a:rPr lang="en-CA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dolum</a:t>
            </a:r>
            <a:r>
              <a:rPr lang="en-CA" spc="-9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pc="-10" err="1">
                <a:solidFill>
                  <a:srgbClr val="212121"/>
                </a:solidFill>
                <a:latin typeface="Work Sans"/>
                <a:cs typeface="Work Sans"/>
              </a:rPr>
              <a:t>sequod</a:t>
            </a:r>
            <a:r>
              <a:rPr lang="en-CA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mollatem</a:t>
            </a:r>
            <a:r>
              <a:rPr lang="en-CA" spc="-10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pc="-35" err="1">
                <a:solidFill>
                  <a:srgbClr val="212121"/>
                </a:solidFill>
                <a:latin typeface="Work Sans"/>
                <a:cs typeface="Work Sans"/>
              </a:rPr>
              <a:t>quam</a:t>
            </a:r>
            <a:r>
              <a:rPr lang="en-CA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auda</a:t>
            </a:r>
            <a:r>
              <a:rPr lang="en-CA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dolum</a:t>
            </a:r>
            <a:r>
              <a:rPr lang="en-CA">
                <a:solidFill>
                  <a:srgbClr val="212121"/>
                </a:solidFill>
                <a:latin typeface="Work Sans"/>
                <a:cs typeface="Work Sans"/>
              </a:rPr>
              <a:t>.</a:t>
            </a:r>
            <a:endParaRPr lang="en-CA" sz="3200">
              <a:latin typeface="WorkSans-SemiBold"/>
              <a:cs typeface="WorkSans-SemiBold"/>
            </a:endParaRPr>
          </a:p>
        </p:txBody>
      </p:sp>
      <p:sp>
        <p:nvSpPr>
          <p:cNvPr id="50" name="Holder 4">
            <a:extLst>
              <a:ext uri="{FF2B5EF4-FFF2-40B4-BE49-F238E27FC236}">
                <a16:creationId xmlns:a16="http://schemas.microsoft.com/office/drawing/2014/main" id="{02BDCE2A-25ED-E5BE-8D98-ADFBCF4BC6C2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6431912" y="6346921"/>
            <a:ext cx="5423832" cy="342900"/>
          </a:xfrm>
          <a:prstGeom prst="rect">
            <a:avLst/>
          </a:prstGeom>
        </p:spPr>
        <p:txBody>
          <a:bodyPr lIns="0" tIns="0" rIns="0" bIns="0" anchor="t"/>
          <a:lstStyle>
            <a:lvl1pPr algn="r"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defRPr>
            </a:lvl1pPr>
          </a:lstStyle>
          <a:p>
            <a:r>
              <a:rPr lang="en-CA"/>
              <a:t>Optional</a:t>
            </a:r>
            <a:r>
              <a:rPr lang="en-CA" spc="-45"/>
              <a:t> </a:t>
            </a:r>
            <a:r>
              <a:rPr lang="en-CA"/>
              <a:t>footer</a:t>
            </a:r>
            <a:r>
              <a:rPr lang="en-CA" spc="-30"/>
              <a:t> </a:t>
            </a:r>
            <a:r>
              <a:rPr lang="en-CA" spc="-25"/>
              <a:t>information</a:t>
            </a:r>
            <a:r>
              <a:rPr lang="en-CA" spc="-325"/>
              <a:t> </a:t>
            </a:r>
            <a:r>
              <a:rPr lang="en-CA"/>
              <a:t>|</a:t>
            </a:r>
            <a:r>
              <a:rPr lang="en-CA" spc="-30"/>
              <a:t> </a:t>
            </a:r>
            <a:fld id="{81D60167-4931-47E6-BA6A-407CBD079E47}" type="slidenum">
              <a:rPr spc="-25" smtClean="0"/>
              <a:pPr/>
              <a:t>‹#›</a:t>
            </a:fld>
            <a:endParaRPr spc="-25"/>
          </a:p>
        </p:txBody>
      </p:sp>
      <p:pic>
        <p:nvPicPr>
          <p:cNvPr id="105" name="Picture 104" descr="NorQuest College crest">
            <a:extLst>
              <a:ext uri="{FF2B5EF4-FFF2-40B4-BE49-F238E27FC236}">
                <a16:creationId xmlns:a16="http://schemas.microsoft.com/office/drawing/2014/main" id="{E304F15D-62A7-C44A-9ECB-4AB080D4EE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499" y="239937"/>
            <a:ext cx="444500" cy="508000"/>
          </a:xfrm>
          <a:prstGeom prst="rect">
            <a:avLst/>
          </a:prstGeom>
        </p:spPr>
      </p:pic>
      <p:sp>
        <p:nvSpPr>
          <p:cNvPr id="49" name="object 3">
            <a:extLst>
              <a:ext uri="{FF2B5EF4-FFF2-40B4-BE49-F238E27FC236}">
                <a16:creationId xmlns:a16="http://schemas.microsoft.com/office/drawing/2014/main" id="{41472809-C62E-ED4D-BB43-55ADE684C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53800" y="6096000"/>
            <a:ext cx="972000" cy="95250"/>
          </a:xfrm>
          <a:custGeom>
            <a:avLst/>
            <a:gdLst/>
            <a:ahLst/>
            <a:cxnLst/>
            <a:rect l="l" t="t" r="r" b="b"/>
            <a:pathLst>
              <a:path w="5903595" h="95250">
                <a:moveTo>
                  <a:pt x="0" y="95250"/>
                </a:moveTo>
                <a:lnTo>
                  <a:pt x="5903032" y="95250"/>
                </a:lnTo>
                <a:lnTo>
                  <a:pt x="5903032" y="0"/>
                </a:lnTo>
                <a:lnTo>
                  <a:pt x="0" y="0"/>
                </a:lnTo>
                <a:lnTo>
                  <a:pt x="0" y="95250"/>
                </a:lnTo>
                <a:close/>
              </a:path>
            </a:pathLst>
          </a:custGeom>
          <a:solidFill>
            <a:srgbClr val="E61E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3">
            <a:extLst>
              <a:ext uri="{FF2B5EF4-FFF2-40B4-BE49-F238E27FC236}">
                <a16:creationId xmlns:a16="http://schemas.microsoft.com/office/drawing/2014/main" id="{D1B7ACD5-BB2F-1549-BC93-CC387D9F7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893255" y="4495800"/>
            <a:ext cx="4962525" cy="4900930"/>
          </a:xfrm>
          <a:custGeom>
            <a:avLst/>
            <a:gdLst/>
            <a:ahLst/>
            <a:cxnLst/>
            <a:rect l="l" t="t" r="r" b="b"/>
            <a:pathLst>
              <a:path w="4962525" h="4900930">
                <a:moveTo>
                  <a:pt x="1930275" y="65030"/>
                </a:moveTo>
                <a:lnTo>
                  <a:pt x="1882783" y="76471"/>
                </a:lnTo>
                <a:lnTo>
                  <a:pt x="1835722" y="88760"/>
                </a:lnTo>
                <a:lnTo>
                  <a:pt x="1789099" y="101888"/>
                </a:lnTo>
                <a:lnTo>
                  <a:pt x="1742920" y="115843"/>
                </a:lnTo>
                <a:lnTo>
                  <a:pt x="1697192" y="130616"/>
                </a:lnTo>
                <a:lnTo>
                  <a:pt x="1651921" y="146196"/>
                </a:lnTo>
                <a:lnTo>
                  <a:pt x="1607114" y="162574"/>
                </a:lnTo>
                <a:lnTo>
                  <a:pt x="1562777" y="179738"/>
                </a:lnTo>
                <a:lnTo>
                  <a:pt x="1518916" y="197679"/>
                </a:lnTo>
                <a:lnTo>
                  <a:pt x="1475539" y="216387"/>
                </a:lnTo>
                <a:lnTo>
                  <a:pt x="1432651" y="235850"/>
                </a:lnTo>
                <a:lnTo>
                  <a:pt x="1390259" y="256060"/>
                </a:lnTo>
                <a:lnTo>
                  <a:pt x="1348370" y="277006"/>
                </a:lnTo>
                <a:lnTo>
                  <a:pt x="1306990" y="298677"/>
                </a:lnTo>
                <a:lnTo>
                  <a:pt x="1266126" y="321063"/>
                </a:lnTo>
                <a:lnTo>
                  <a:pt x="1225783" y="344155"/>
                </a:lnTo>
                <a:lnTo>
                  <a:pt x="1185969" y="367941"/>
                </a:lnTo>
                <a:lnTo>
                  <a:pt x="1146690" y="392413"/>
                </a:lnTo>
                <a:lnTo>
                  <a:pt x="1107953" y="417558"/>
                </a:lnTo>
                <a:lnTo>
                  <a:pt x="1069764" y="443368"/>
                </a:lnTo>
                <a:lnTo>
                  <a:pt x="1032129" y="469832"/>
                </a:lnTo>
                <a:lnTo>
                  <a:pt x="995055" y="496939"/>
                </a:lnTo>
                <a:lnTo>
                  <a:pt x="958548" y="524680"/>
                </a:lnTo>
                <a:lnTo>
                  <a:pt x="922616" y="553045"/>
                </a:lnTo>
                <a:lnTo>
                  <a:pt x="887264" y="582022"/>
                </a:lnTo>
                <a:lnTo>
                  <a:pt x="852498" y="611602"/>
                </a:lnTo>
                <a:lnTo>
                  <a:pt x="818327" y="641775"/>
                </a:lnTo>
                <a:lnTo>
                  <a:pt x="784755" y="672530"/>
                </a:lnTo>
                <a:lnTo>
                  <a:pt x="751789" y="703858"/>
                </a:lnTo>
                <a:lnTo>
                  <a:pt x="719437" y="735747"/>
                </a:lnTo>
                <a:lnTo>
                  <a:pt x="687704" y="768188"/>
                </a:lnTo>
                <a:lnTo>
                  <a:pt x="656596" y="801171"/>
                </a:lnTo>
                <a:lnTo>
                  <a:pt x="626121" y="834685"/>
                </a:lnTo>
                <a:lnTo>
                  <a:pt x="596285" y="868720"/>
                </a:lnTo>
                <a:lnTo>
                  <a:pt x="567094" y="903266"/>
                </a:lnTo>
                <a:lnTo>
                  <a:pt x="538555" y="938312"/>
                </a:lnTo>
                <a:lnTo>
                  <a:pt x="510675" y="973849"/>
                </a:lnTo>
                <a:lnTo>
                  <a:pt x="483459" y="1009866"/>
                </a:lnTo>
                <a:lnTo>
                  <a:pt x="456914" y="1046352"/>
                </a:lnTo>
                <a:lnTo>
                  <a:pt x="431047" y="1083299"/>
                </a:lnTo>
                <a:lnTo>
                  <a:pt x="405865" y="1120695"/>
                </a:lnTo>
                <a:lnTo>
                  <a:pt x="381373" y="1158530"/>
                </a:lnTo>
                <a:lnTo>
                  <a:pt x="357578" y="1196794"/>
                </a:lnTo>
                <a:lnTo>
                  <a:pt x="334488" y="1235477"/>
                </a:lnTo>
                <a:lnTo>
                  <a:pt x="312107" y="1274568"/>
                </a:lnTo>
                <a:lnTo>
                  <a:pt x="290443" y="1314058"/>
                </a:lnTo>
                <a:lnTo>
                  <a:pt x="269502" y="1353936"/>
                </a:lnTo>
                <a:lnTo>
                  <a:pt x="249291" y="1394192"/>
                </a:lnTo>
                <a:lnTo>
                  <a:pt x="229816" y="1434815"/>
                </a:lnTo>
                <a:lnTo>
                  <a:pt x="211084" y="1475796"/>
                </a:lnTo>
                <a:lnTo>
                  <a:pt x="193101" y="1517124"/>
                </a:lnTo>
                <a:lnTo>
                  <a:pt x="175873" y="1558790"/>
                </a:lnTo>
                <a:lnTo>
                  <a:pt x="159408" y="1600781"/>
                </a:lnTo>
                <a:lnTo>
                  <a:pt x="143711" y="1643090"/>
                </a:lnTo>
                <a:lnTo>
                  <a:pt x="128790" y="1685704"/>
                </a:lnTo>
                <a:lnTo>
                  <a:pt x="114650" y="1728615"/>
                </a:lnTo>
                <a:lnTo>
                  <a:pt x="101298" y="1771811"/>
                </a:lnTo>
                <a:lnTo>
                  <a:pt x="88740" y="1815284"/>
                </a:lnTo>
                <a:lnTo>
                  <a:pt x="76984" y="1859021"/>
                </a:lnTo>
                <a:lnTo>
                  <a:pt x="66035" y="1903014"/>
                </a:lnTo>
                <a:lnTo>
                  <a:pt x="55900" y="1947252"/>
                </a:lnTo>
                <a:lnTo>
                  <a:pt x="46586" y="1991724"/>
                </a:lnTo>
                <a:lnTo>
                  <a:pt x="38099" y="2036421"/>
                </a:lnTo>
                <a:lnTo>
                  <a:pt x="30445" y="2081332"/>
                </a:lnTo>
                <a:lnTo>
                  <a:pt x="23631" y="2126447"/>
                </a:lnTo>
                <a:lnTo>
                  <a:pt x="17664" y="2171756"/>
                </a:lnTo>
                <a:lnTo>
                  <a:pt x="12550" y="2217249"/>
                </a:lnTo>
                <a:lnTo>
                  <a:pt x="8295" y="2262914"/>
                </a:lnTo>
                <a:lnTo>
                  <a:pt x="4906" y="2308743"/>
                </a:lnTo>
                <a:lnTo>
                  <a:pt x="2389" y="2354725"/>
                </a:lnTo>
                <a:lnTo>
                  <a:pt x="752" y="2400850"/>
                </a:lnTo>
                <a:lnTo>
                  <a:pt x="0" y="2447107"/>
                </a:lnTo>
                <a:lnTo>
                  <a:pt x="139" y="2493486"/>
                </a:lnTo>
                <a:lnTo>
                  <a:pt x="1177" y="2539978"/>
                </a:lnTo>
                <a:lnTo>
                  <a:pt x="3120" y="2586571"/>
                </a:lnTo>
                <a:lnTo>
                  <a:pt x="5975" y="2633255"/>
                </a:lnTo>
                <a:lnTo>
                  <a:pt x="9747" y="2680021"/>
                </a:lnTo>
                <a:lnTo>
                  <a:pt x="14443" y="2726858"/>
                </a:lnTo>
                <a:lnTo>
                  <a:pt x="20071" y="2773756"/>
                </a:lnTo>
                <a:lnTo>
                  <a:pt x="26635" y="2820705"/>
                </a:lnTo>
                <a:lnTo>
                  <a:pt x="34144" y="2867694"/>
                </a:lnTo>
                <a:lnTo>
                  <a:pt x="42602" y="2914713"/>
                </a:lnTo>
                <a:lnTo>
                  <a:pt x="52018" y="2961752"/>
                </a:lnTo>
                <a:lnTo>
                  <a:pt x="62397" y="3008801"/>
                </a:lnTo>
                <a:lnTo>
                  <a:pt x="73693" y="3055638"/>
                </a:lnTo>
                <a:lnTo>
                  <a:pt x="85851" y="3102045"/>
                </a:lnTo>
                <a:lnTo>
                  <a:pt x="98860" y="3148014"/>
                </a:lnTo>
                <a:lnTo>
                  <a:pt x="112710" y="3193539"/>
                </a:lnTo>
                <a:lnTo>
                  <a:pt x="127390" y="3238614"/>
                </a:lnTo>
                <a:lnTo>
                  <a:pt x="142891" y="3283233"/>
                </a:lnTo>
                <a:lnTo>
                  <a:pt x="159202" y="3327389"/>
                </a:lnTo>
                <a:lnTo>
                  <a:pt x="176312" y="3371076"/>
                </a:lnTo>
                <a:lnTo>
                  <a:pt x="194212" y="3414287"/>
                </a:lnTo>
                <a:lnTo>
                  <a:pt x="212890" y="3457017"/>
                </a:lnTo>
                <a:lnTo>
                  <a:pt x="232338" y="3499258"/>
                </a:lnTo>
                <a:lnTo>
                  <a:pt x="252543" y="3541005"/>
                </a:lnTo>
                <a:lnTo>
                  <a:pt x="273497" y="3582251"/>
                </a:lnTo>
                <a:lnTo>
                  <a:pt x="295188" y="3622990"/>
                </a:lnTo>
                <a:lnTo>
                  <a:pt x="317607" y="3663216"/>
                </a:lnTo>
                <a:lnTo>
                  <a:pt x="340743" y="3702921"/>
                </a:lnTo>
                <a:lnTo>
                  <a:pt x="364586" y="3742100"/>
                </a:lnTo>
                <a:lnTo>
                  <a:pt x="389125" y="3780747"/>
                </a:lnTo>
                <a:lnTo>
                  <a:pt x="414351" y="3818855"/>
                </a:lnTo>
                <a:lnTo>
                  <a:pt x="440252" y="3856418"/>
                </a:lnTo>
                <a:lnTo>
                  <a:pt x="466819" y="3893428"/>
                </a:lnTo>
                <a:lnTo>
                  <a:pt x="494041" y="3929881"/>
                </a:lnTo>
                <a:lnTo>
                  <a:pt x="521908" y="3965770"/>
                </a:lnTo>
                <a:lnTo>
                  <a:pt x="550409" y="4001088"/>
                </a:lnTo>
                <a:lnTo>
                  <a:pt x="579535" y="4035829"/>
                </a:lnTo>
                <a:lnTo>
                  <a:pt x="609275" y="4069987"/>
                </a:lnTo>
                <a:lnTo>
                  <a:pt x="639618" y="4103555"/>
                </a:lnTo>
                <a:lnTo>
                  <a:pt x="670555" y="4136526"/>
                </a:lnTo>
                <a:lnTo>
                  <a:pt x="702075" y="4168896"/>
                </a:lnTo>
                <a:lnTo>
                  <a:pt x="734167" y="4200657"/>
                </a:lnTo>
                <a:lnTo>
                  <a:pt x="766822" y="4231802"/>
                </a:lnTo>
                <a:lnTo>
                  <a:pt x="800029" y="4262327"/>
                </a:lnTo>
                <a:lnTo>
                  <a:pt x="833778" y="4292223"/>
                </a:lnTo>
                <a:lnTo>
                  <a:pt x="868058" y="4321486"/>
                </a:lnTo>
                <a:lnTo>
                  <a:pt x="902859" y="4350107"/>
                </a:lnTo>
                <a:lnTo>
                  <a:pt x="938171" y="4378082"/>
                </a:lnTo>
                <a:lnTo>
                  <a:pt x="973983" y="4405404"/>
                </a:lnTo>
                <a:lnTo>
                  <a:pt x="1010286" y="4432067"/>
                </a:lnTo>
                <a:lnTo>
                  <a:pt x="1047069" y="4458063"/>
                </a:lnTo>
                <a:lnTo>
                  <a:pt x="1084321" y="4483388"/>
                </a:lnTo>
                <a:lnTo>
                  <a:pt x="1122032" y="4508033"/>
                </a:lnTo>
                <a:lnTo>
                  <a:pt x="1160193" y="4531994"/>
                </a:lnTo>
                <a:lnTo>
                  <a:pt x="1198792" y="4555264"/>
                </a:lnTo>
                <a:lnTo>
                  <a:pt x="1237819" y="4577836"/>
                </a:lnTo>
                <a:lnTo>
                  <a:pt x="1277264" y="4599704"/>
                </a:lnTo>
                <a:lnTo>
                  <a:pt x="1317117" y="4620862"/>
                </a:lnTo>
                <a:lnTo>
                  <a:pt x="1357367" y="4641303"/>
                </a:lnTo>
                <a:lnTo>
                  <a:pt x="1398004" y="4661022"/>
                </a:lnTo>
                <a:lnTo>
                  <a:pt x="1439018" y="4680010"/>
                </a:lnTo>
                <a:lnTo>
                  <a:pt x="1480399" y="4698264"/>
                </a:lnTo>
                <a:lnTo>
                  <a:pt x="1522135" y="4715775"/>
                </a:lnTo>
                <a:lnTo>
                  <a:pt x="1564217" y="4732538"/>
                </a:lnTo>
                <a:lnTo>
                  <a:pt x="1606635" y="4748546"/>
                </a:lnTo>
                <a:lnTo>
                  <a:pt x="1649378" y="4763793"/>
                </a:lnTo>
                <a:lnTo>
                  <a:pt x="1692435" y="4778273"/>
                </a:lnTo>
                <a:lnTo>
                  <a:pt x="1735798" y="4791979"/>
                </a:lnTo>
                <a:lnTo>
                  <a:pt x="1779454" y="4804905"/>
                </a:lnTo>
                <a:lnTo>
                  <a:pt x="1823394" y="4817044"/>
                </a:lnTo>
                <a:lnTo>
                  <a:pt x="1867608" y="4828391"/>
                </a:lnTo>
                <a:lnTo>
                  <a:pt x="1912085" y="4838938"/>
                </a:lnTo>
                <a:lnTo>
                  <a:pt x="1956815" y="4848680"/>
                </a:lnTo>
                <a:lnTo>
                  <a:pt x="2001788" y="4857610"/>
                </a:lnTo>
                <a:lnTo>
                  <a:pt x="2046993" y="4865722"/>
                </a:lnTo>
                <a:lnTo>
                  <a:pt x="2092420" y="4873010"/>
                </a:lnTo>
                <a:lnTo>
                  <a:pt x="2138059" y="4879466"/>
                </a:lnTo>
                <a:lnTo>
                  <a:pt x="2183899" y="4885086"/>
                </a:lnTo>
                <a:lnTo>
                  <a:pt x="2229930" y="4889861"/>
                </a:lnTo>
                <a:lnTo>
                  <a:pt x="2276142" y="4893787"/>
                </a:lnTo>
                <a:lnTo>
                  <a:pt x="2322524" y="4896857"/>
                </a:lnTo>
                <a:lnTo>
                  <a:pt x="2369066" y="4899064"/>
                </a:lnTo>
                <a:lnTo>
                  <a:pt x="2415758" y="4900402"/>
                </a:lnTo>
                <a:lnTo>
                  <a:pt x="2462590" y="4900865"/>
                </a:lnTo>
                <a:lnTo>
                  <a:pt x="2509551" y="4900446"/>
                </a:lnTo>
                <a:lnTo>
                  <a:pt x="2556631" y="4899139"/>
                </a:lnTo>
                <a:lnTo>
                  <a:pt x="2603819" y="4896938"/>
                </a:lnTo>
                <a:lnTo>
                  <a:pt x="2651105" y="4893836"/>
                </a:lnTo>
                <a:lnTo>
                  <a:pt x="2698479" y="4889828"/>
                </a:lnTo>
                <a:lnTo>
                  <a:pt x="2745931" y="4884905"/>
                </a:lnTo>
                <a:lnTo>
                  <a:pt x="2793451" y="4879063"/>
                </a:lnTo>
                <a:lnTo>
                  <a:pt x="2841027" y="4872295"/>
                </a:lnTo>
                <a:lnTo>
                  <a:pt x="2888650" y="4864595"/>
                </a:lnTo>
                <a:lnTo>
                  <a:pt x="2936309" y="4855956"/>
                </a:lnTo>
                <a:lnTo>
                  <a:pt x="2983994" y="4846371"/>
                </a:lnTo>
                <a:lnTo>
                  <a:pt x="3031695" y="4835836"/>
                </a:lnTo>
                <a:lnTo>
                  <a:pt x="3079187" y="4824394"/>
                </a:lnTo>
                <a:lnTo>
                  <a:pt x="3126248" y="4812104"/>
                </a:lnTo>
                <a:lnTo>
                  <a:pt x="3172872" y="4798976"/>
                </a:lnTo>
                <a:lnTo>
                  <a:pt x="3219051" y="4785020"/>
                </a:lnTo>
                <a:lnTo>
                  <a:pt x="3264779" y="4770247"/>
                </a:lnTo>
                <a:lnTo>
                  <a:pt x="3310051" y="4754667"/>
                </a:lnTo>
                <a:lnTo>
                  <a:pt x="3354858" y="4738289"/>
                </a:lnTo>
                <a:lnTo>
                  <a:pt x="3399196" y="4721124"/>
                </a:lnTo>
                <a:lnTo>
                  <a:pt x="3443057" y="4703183"/>
                </a:lnTo>
                <a:lnTo>
                  <a:pt x="3486434" y="4684475"/>
                </a:lnTo>
                <a:lnTo>
                  <a:pt x="3529323" y="4665011"/>
                </a:lnTo>
                <a:lnTo>
                  <a:pt x="3571715" y="4644801"/>
                </a:lnTo>
                <a:lnTo>
                  <a:pt x="3613604" y="4623855"/>
                </a:lnTo>
                <a:lnTo>
                  <a:pt x="3654984" y="4602184"/>
                </a:lnTo>
                <a:lnTo>
                  <a:pt x="3695849" y="4579797"/>
                </a:lnTo>
                <a:lnTo>
                  <a:pt x="3736192" y="4556705"/>
                </a:lnTo>
                <a:lnTo>
                  <a:pt x="3776006" y="4532919"/>
                </a:lnTo>
                <a:lnTo>
                  <a:pt x="3815286" y="4508447"/>
                </a:lnTo>
                <a:lnTo>
                  <a:pt x="3854023" y="4483302"/>
                </a:lnTo>
                <a:lnTo>
                  <a:pt x="3892213" y="4457492"/>
                </a:lnTo>
                <a:lnTo>
                  <a:pt x="3929848" y="4431028"/>
                </a:lnTo>
                <a:lnTo>
                  <a:pt x="3966922" y="4403920"/>
                </a:lnTo>
                <a:lnTo>
                  <a:pt x="4003429" y="4376179"/>
                </a:lnTo>
                <a:lnTo>
                  <a:pt x="4039362" y="4347815"/>
                </a:lnTo>
                <a:lnTo>
                  <a:pt x="4074714" y="4318837"/>
                </a:lnTo>
                <a:lnTo>
                  <a:pt x="4109479" y="4289257"/>
                </a:lnTo>
                <a:lnTo>
                  <a:pt x="4143651" y="4259084"/>
                </a:lnTo>
                <a:lnTo>
                  <a:pt x="4177223" y="4228329"/>
                </a:lnTo>
                <a:lnTo>
                  <a:pt x="4210189" y="4197001"/>
                </a:lnTo>
                <a:lnTo>
                  <a:pt x="4242542" y="4165112"/>
                </a:lnTo>
                <a:lnTo>
                  <a:pt x="4274275" y="4132671"/>
                </a:lnTo>
                <a:lnTo>
                  <a:pt x="4305383" y="4099688"/>
                </a:lnTo>
                <a:lnTo>
                  <a:pt x="4335858" y="4066174"/>
                </a:lnTo>
                <a:lnTo>
                  <a:pt x="4365694" y="4032139"/>
                </a:lnTo>
                <a:lnTo>
                  <a:pt x="4394885" y="3997593"/>
                </a:lnTo>
                <a:lnTo>
                  <a:pt x="4423424" y="3962547"/>
                </a:lnTo>
                <a:lnTo>
                  <a:pt x="4451305" y="3927010"/>
                </a:lnTo>
                <a:lnTo>
                  <a:pt x="4478521" y="3890993"/>
                </a:lnTo>
                <a:lnTo>
                  <a:pt x="4505066" y="3854507"/>
                </a:lnTo>
                <a:lnTo>
                  <a:pt x="4530933" y="3817560"/>
                </a:lnTo>
                <a:lnTo>
                  <a:pt x="4556115" y="3780164"/>
                </a:lnTo>
                <a:lnTo>
                  <a:pt x="4580607" y="3742329"/>
                </a:lnTo>
                <a:lnTo>
                  <a:pt x="4604402" y="3704065"/>
                </a:lnTo>
                <a:lnTo>
                  <a:pt x="4627493" y="3665382"/>
                </a:lnTo>
                <a:lnTo>
                  <a:pt x="4649874" y="3626290"/>
                </a:lnTo>
                <a:lnTo>
                  <a:pt x="4671538" y="3586801"/>
                </a:lnTo>
                <a:lnTo>
                  <a:pt x="4692479" y="3546923"/>
                </a:lnTo>
                <a:lnTo>
                  <a:pt x="4712690" y="3506667"/>
                </a:lnTo>
                <a:lnTo>
                  <a:pt x="4732165" y="3466043"/>
                </a:lnTo>
                <a:lnTo>
                  <a:pt x="4750897" y="3425062"/>
                </a:lnTo>
                <a:lnTo>
                  <a:pt x="4768880" y="3383734"/>
                </a:lnTo>
                <a:lnTo>
                  <a:pt x="4786108" y="3342069"/>
                </a:lnTo>
                <a:lnTo>
                  <a:pt x="4802573" y="3300077"/>
                </a:lnTo>
                <a:lnTo>
                  <a:pt x="4818270" y="3257769"/>
                </a:lnTo>
                <a:lnTo>
                  <a:pt x="4833192" y="3215154"/>
                </a:lnTo>
                <a:lnTo>
                  <a:pt x="4847332" y="3172244"/>
                </a:lnTo>
                <a:lnTo>
                  <a:pt x="4860684" y="3129047"/>
                </a:lnTo>
                <a:lnTo>
                  <a:pt x="4873241" y="3085575"/>
                </a:lnTo>
                <a:lnTo>
                  <a:pt x="4884998" y="3041837"/>
                </a:lnTo>
                <a:lnTo>
                  <a:pt x="4895947" y="2997844"/>
                </a:lnTo>
                <a:lnTo>
                  <a:pt x="4906081" y="2953607"/>
                </a:lnTo>
                <a:lnTo>
                  <a:pt x="4915396" y="2909134"/>
                </a:lnTo>
                <a:lnTo>
                  <a:pt x="4923883" y="2864437"/>
                </a:lnTo>
                <a:lnTo>
                  <a:pt x="4931537" y="2819526"/>
                </a:lnTo>
                <a:lnTo>
                  <a:pt x="4938351" y="2774411"/>
                </a:lnTo>
                <a:lnTo>
                  <a:pt x="4944318" y="2729102"/>
                </a:lnTo>
                <a:lnTo>
                  <a:pt x="4949432" y="2683609"/>
                </a:lnTo>
                <a:lnTo>
                  <a:pt x="4953687" y="2637943"/>
                </a:lnTo>
                <a:lnTo>
                  <a:pt x="4957076" y="2592114"/>
                </a:lnTo>
                <a:lnTo>
                  <a:pt x="4959593" y="2546132"/>
                </a:lnTo>
                <a:lnTo>
                  <a:pt x="4961230" y="2500007"/>
                </a:lnTo>
                <a:lnTo>
                  <a:pt x="4961983" y="2453750"/>
                </a:lnTo>
                <a:lnTo>
                  <a:pt x="4961843" y="2407370"/>
                </a:lnTo>
                <a:lnTo>
                  <a:pt x="4960805" y="2360878"/>
                </a:lnTo>
                <a:lnTo>
                  <a:pt x="4958862" y="2314285"/>
                </a:lnTo>
                <a:lnTo>
                  <a:pt x="4956007" y="2267600"/>
                </a:lnTo>
                <a:lnTo>
                  <a:pt x="4952235" y="2220834"/>
                </a:lnTo>
                <a:lnTo>
                  <a:pt x="4947539" y="2173997"/>
                </a:lnTo>
                <a:lnTo>
                  <a:pt x="4941911" y="2127098"/>
                </a:lnTo>
                <a:lnTo>
                  <a:pt x="4935347" y="2080149"/>
                </a:lnTo>
                <a:lnTo>
                  <a:pt x="4927838" y="2033160"/>
                </a:lnTo>
                <a:lnTo>
                  <a:pt x="4919380" y="1986141"/>
                </a:lnTo>
                <a:lnTo>
                  <a:pt x="4909964" y="1939101"/>
                </a:lnTo>
                <a:lnTo>
                  <a:pt x="4899585" y="1892052"/>
                </a:lnTo>
                <a:lnTo>
                  <a:pt x="4888289" y="1845214"/>
                </a:lnTo>
                <a:lnTo>
                  <a:pt x="4876130" y="1798808"/>
                </a:lnTo>
                <a:lnTo>
                  <a:pt x="4863121" y="1752839"/>
                </a:lnTo>
                <a:lnTo>
                  <a:pt x="4849271" y="1707314"/>
                </a:lnTo>
                <a:lnTo>
                  <a:pt x="4834590" y="1662239"/>
                </a:lnTo>
                <a:lnTo>
                  <a:pt x="4819088" y="1617620"/>
                </a:lnTo>
                <a:lnTo>
                  <a:pt x="4802777" y="1573464"/>
                </a:lnTo>
                <a:lnTo>
                  <a:pt x="4785667" y="1529777"/>
                </a:lnTo>
                <a:lnTo>
                  <a:pt x="4767767" y="1486566"/>
                </a:lnTo>
                <a:lnTo>
                  <a:pt x="4749088" y="1443836"/>
                </a:lnTo>
                <a:lnTo>
                  <a:pt x="4729640" y="1401595"/>
                </a:lnTo>
                <a:lnTo>
                  <a:pt x="4709434" y="1359848"/>
                </a:lnTo>
                <a:lnTo>
                  <a:pt x="4688480" y="1318602"/>
                </a:lnTo>
                <a:lnTo>
                  <a:pt x="4666788" y="1277863"/>
                </a:lnTo>
                <a:lnTo>
                  <a:pt x="4644369" y="1237638"/>
                </a:lnTo>
                <a:lnTo>
                  <a:pt x="4621233" y="1197933"/>
                </a:lnTo>
                <a:lnTo>
                  <a:pt x="4597390" y="1158753"/>
                </a:lnTo>
                <a:lnTo>
                  <a:pt x="4572850" y="1120107"/>
                </a:lnTo>
                <a:lnTo>
                  <a:pt x="4547624" y="1081999"/>
                </a:lnTo>
                <a:lnTo>
                  <a:pt x="4521723" y="1044437"/>
                </a:lnTo>
                <a:lnTo>
                  <a:pt x="4495156" y="1007426"/>
                </a:lnTo>
                <a:lnTo>
                  <a:pt x="4467934" y="970973"/>
                </a:lnTo>
                <a:lnTo>
                  <a:pt x="4440066" y="935085"/>
                </a:lnTo>
                <a:lnTo>
                  <a:pt x="4411565" y="899767"/>
                </a:lnTo>
                <a:lnTo>
                  <a:pt x="4382439" y="865026"/>
                </a:lnTo>
                <a:lnTo>
                  <a:pt x="4352699" y="830869"/>
                </a:lnTo>
                <a:lnTo>
                  <a:pt x="4322355" y="797301"/>
                </a:lnTo>
                <a:lnTo>
                  <a:pt x="4291418" y="764329"/>
                </a:lnTo>
                <a:lnTo>
                  <a:pt x="4259898" y="731960"/>
                </a:lnTo>
                <a:lnTo>
                  <a:pt x="4227806" y="700199"/>
                </a:lnTo>
                <a:lnTo>
                  <a:pt x="4195151" y="669054"/>
                </a:lnTo>
                <a:lnTo>
                  <a:pt x="4161943" y="638530"/>
                </a:lnTo>
                <a:lnTo>
                  <a:pt x="4128195" y="608634"/>
                </a:lnTo>
                <a:lnTo>
                  <a:pt x="4093914" y="579372"/>
                </a:lnTo>
                <a:lnTo>
                  <a:pt x="4059113" y="550750"/>
                </a:lnTo>
                <a:lnTo>
                  <a:pt x="4023801" y="522775"/>
                </a:lnTo>
                <a:lnTo>
                  <a:pt x="3987988" y="495453"/>
                </a:lnTo>
                <a:lnTo>
                  <a:pt x="3951685" y="468791"/>
                </a:lnTo>
                <a:lnTo>
                  <a:pt x="3914903" y="442795"/>
                </a:lnTo>
                <a:lnTo>
                  <a:pt x="3877650" y="417471"/>
                </a:lnTo>
                <a:lnTo>
                  <a:pt x="3839939" y="392825"/>
                </a:lnTo>
                <a:lnTo>
                  <a:pt x="3801778" y="368865"/>
                </a:lnTo>
                <a:lnTo>
                  <a:pt x="3763179" y="345595"/>
                </a:lnTo>
                <a:lnTo>
                  <a:pt x="3724152" y="323023"/>
                </a:lnTo>
                <a:lnTo>
                  <a:pt x="3684707" y="301155"/>
                </a:lnTo>
                <a:lnTo>
                  <a:pt x="3644854" y="279998"/>
                </a:lnTo>
                <a:lnTo>
                  <a:pt x="3604603" y="259557"/>
                </a:lnTo>
                <a:lnTo>
                  <a:pt x="3563966" y="239839"/>
                </a:lnTo>
                <a:lnTo>
                  <a:pt x="3522952" y="220850"/>
                </a:lnTo>
                <a:lnTo>
                  <a:pt x="3481572" y="202597"/>
                </a:lnTo>
                <a:lnTo>
                  <a:pt x="3439835" y="185086"/>
                </a:lnTo>
                <a:lnTo>
                  <a:pt x="3397753" y="168323"/>
                </a:lnTo>
                <a:lnTo>
                  <a:pt x="3355335" y="152315"/>
                </a:lnTo>
                <a:lnTo>
                  <a:pt x="3312592" y="137069"/>
                </a:lnTo>
                <a:lnTo>
                  <a:pt x="3269534" y="122589"/>
                </a:lnTo>
                <a:lnTo>
                  <a:pt x="3226172" y="108883"/>
                </a:lnTo>
                <a:lnTo>
                  <a:pt x="3182516" y="95958"/>
                </a:lnTo>
                <a:lnTo>
                  <a:pt x="3138575" y="83818"/>
                </a:lnTo>
                <a:lnTo>
                  <a:pt x="3094362" y="72472"/>
                </a:lnTo>
                <a:lnTo>
                  <a:pt x="3049884" y="61925"/>
                </a:lnTo>
                <a:lnTo>
                  <a:pt x="3005154" y="52183"/>
                </a:lnTo>
                <a:lnTo>
                  <a:pt x="2960182" y="43253"/>
                </a:lnTo>
                <a:lnTo>
                  <a:pt x="2914977" y="35141"/>
                </a:lnTo>
                <a:lnTo>
                  <a:pt x="2869550" y="27854"/>
                </a:lnTo>
                <a:lnTo>
                  <a:pt x="2823911" y="21397"/>
                </a:lnTo>
                <a:lnTo>
                  <a:pt x="2778071" y="15778"/>
                </a:lnTo>
                <a:lnTo>
                  <a:pt x="2732040" y="11002"/>
                </a:lnTo>
                <a:lnTo>
                  <a:pt x="2685828" y="7077"/>
                </a:lnTo>
                <a:lnTo>
                  <a:pt x="2639446" y="4007"/>
                </a:lnTo>
                <a:lnTo>
                  <a:pt x="2592903" y="1800"/>
                </a:lnTo>
                <a:lnTo>
                  <a:pt x="2546211" y="462"/>
                </a:lnTo>
                <a:lnTo>
                  <a:pt x="2499379" y="0"/>
                </a:lnTo>
                <a:lnTo>
                  <a:pt x="2452419" y="418"/>
                </a:lnTo>
                <a:lnTo>
                  <a:pt x="2405339" y="1725"/>
                </a:lnTo>
                <a:lnTo>
                  <a:pt x="2358151" y="3927"/>
                </a:lnTo>
                <a:lnTo>
                  <a:pt x="2310864" y="7029"/>
                </a:lnTo>
                <a:lnTo>
                  <a:pt x="2263490" y="11037"/>
                </a:lnTo>
                <a:lnTo>
                  <a:pt x="2216038" y="15960"/>
                </a:lnTo>
                <a:lnTo>
                  <a:pt x="2168519" y="21802"/>
                </a:lnTo>
                <a:lnTo>
                  <a:pt x="2120943" y="28570"/>
                </a:lnTo>
                <a:lnTo>
                  <a:pt x="2073320" y="36270"/>
                </a:lnTo>
                <a:lnTo>
                  <a:pt x="2025661" y="44910"/>
                </a:lnTo>
                <a:lnTo>
                  <a:pt x="1977975" y="54494"/>
                </a:lnTo>
                <a:lnTo>
                  <a:pt x="1930275" y="65030"/>
                </a:lnTo>
                <a:close/>
              </a:path>
            </a:pathLst>
          </a:custGeom>
          <a:ln w="95250">
            <a:solidFill>
              <a:srgbClr val="FFBD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0935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DA80E9E2-62F2-5875-B958-B047E9CED6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00400" y="2895600"/>
            <a:ext cx="5638800" cy="99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500" b="0" i="0" baseline="0">
                <a:solidFill>
                  <a:schemeClr val="bg1"/>
                </a:solidFill>
                <a:latin typeface="WorkSans-ExtraBold" pitchFamily="2" charset="77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B5C1D2E5-F8FA-D835-9FDF-D2FC44D55D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00400" y="3886200"/>
            <a:ext cx="5334000" cy="838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aseline="0">
                <a:solidFill>
                  <a:schemeClr val="bg1"/>
                </a:solidFill>
                <a:latin typeface="Work Sans Medium" pitchFamily="2" charset="77"/>
              </a:defRPr>
            </a:lvl1pPr>
          </a:lstStyle>
          <a:p>
            <a:pPr lvl="0"/>
            <a:r>
              <a:rPr lang="en-US"/>
              <a:t>Optional subtitle here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9924917-66EA-F0E3-9958-DCA39FC842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5788319"/>
            <a:ext cx="2209800" cy="4373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Work Sans" pitchFamily="2" charset="77"/>
              </a:defRPr>
            </a:lvl1pPr>
          </a:lstStyle>
          <a:p>
            <a:pPr lvl="0"/>
            <a:r>
              <a:rPr lang="en-US"/>
              <a:t>Month day, 2020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EC8F9E8A-3DA8-FF4A-3239-449C805F7D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00400" y="5768441"/>
            <a:ext cx="6192838" cy="457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Work Sans" pitchFamily="2" charset="77"/>
              </a:defRPr>
            </a:lvl1pPr>
          </a:lstStyle>
          <a:p>
            <a:pPr lvl="0"/>
            <a:r>
              <a:rPr lang="en-US"/>
              <a:t>Optional presentation team names goes here</a:t>
            </a:r>
          </a:p>
        </p:txBody>
      </p:sp>
      <p:sp>
        <p:nvSpPr>
          <p:cNvPr id="19" name="object 3">
            <a:extLst>
              <a:ext uri="{FF2B5EF4-FFF2-40B4-BE49-F238E27FC236}">
                <a16:creationId xmlns:a16="http://schemas.microsoft.com/office/drawing/2014/main" id="{8C0FDE3B-A832-31AE-9898-254EF882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762000" y="-3581400"/>
            <a:ext cx="5486400" cy="5418303"/>
          </a:xfrm>
          <a:custGeom>
            <a:avLst/>
            <a:gdLst/>
            <a:ahLst/>
            <a:cxnLst/>
            <a:rect l="l" t="t" r="r" b="b"/>
            <a:pathLst>
              <a:path w="4962525" h="4900930">
                <a:moveTo>
                  <a:pt x="1930275" y="65030"/>
                </a:moveTo>
                <a:lnTo>
                  <a:pt x="1882783" y="76471"/>
                </a:lnTo>
                <a:lnTo>
                  <a:pt x="1835722" y="88760"/>
                </a:lnTo>
                <a:lnTo>
                  <a:pt x="1789099" y="101888"/>
                </a:lnTo>
                <a:lnTo>
                  <a:pt x="1742920" y="115843"/>
                </a:lnTo>
                <a:lnTo>
                  <a:pt x="1697192" y="130616"/>
                </a:lnTo>
                <a:lnTo>
                  <a:pt x="1651921" y="146196"/>
                </a:lnTo>
                <a:lnTo>
                  <a:pt x="1607114" y="162574"/>
                </a:lnTo>
                <a:lnTo>
                  <a:pt x="1562777" y="179738"/>
                </a:lnTo>
                <a:lnTo>
                  <a:pt x="1518916" y="197679"/>
                </a:lnTo>
                <a:lnTo>
                  <a:pt x="1475539" y="216387"/>
                </a:lnTo>
                <a:lnTo>
                  <a:pt x="1432651" y="235850"/>
                </a:lnTo>
                <a:lnTo>
                  <a:pt x="1390259" y="256060"/>
                </a:lnTo>
                <a:lnTo>
                  <a:pt x="1348370" y="277006"/>
                </a:lnTo>
                <a:lnTo>
                  <a:pt x="1306990" y="298677"/>
                </a:lnTo>
                <a:lnTo>
                  <a:pt x="1266126" y="321063"/>
                </a:lnTo>
                <a:lnTo>
                  <a:pt x="1225783" y="344155"/>
                </a:lnTo>
                <a:lnTo>
                  <a:pt x="1185969" y="367941"/>
                </a:lnTo>
                <a:lnTo>
                  <a:pt x="1146690" y="392413"/>
                </a:lnTo>
                <a:lnTo>
                  <a:pt x="1107953" y="417558"/>
                </a:lnTo>
                <a:lnTo>
                  <a:pt x="1069764" y="443368"/>
                </a:lnTo>
                <a:lnTo>
                  <a:pt x="1032129" y="469832"/>
                </a:lnTo>
                <a:lnTo>
                  <a:pt x="995055" y="496939"/>
                </a:lnTo>
                <a:lnTo>
                  <a:pt x="958548" y="524680"/>
                </a:lnTo>
                <a:lnTo>
                  <a:pt x="922616" y="553045"/>
                </a:lnTo>
                <a:lnTo>
                  <a:pt x="887264" y="582022"/>
                </a:lnTo>
                <a:lnTo>
                  <a:pt x="852498" y="611602"/>
                </a:lnTo>
                <a:lnTo>
                  <a:pt x="818327" y="641775"/>
                </a:lnTo>
                <a:lnTo>
                  <a:pt x="784755" y="672530"/>
                </a:lnTo>
                <a:lnTo>
                  <a:pt x="751789" y="703858"/>
                </a:lnTo>
                <a:lnTo>
                  <a:pt x="719437" y="735747"/>
                </a:lnTo>
                <a:lnTo>
                  <a:pt x="687704" y="768188"/>
                </a:lnTo>
                <a:lnTo>
                  <a:pt x="656596" y="801171"/>
                </a:lnTo>
                <a:lnTo>
                  <a:pt x="626121" y="834685"/>
                </a:lnTo>
                <a:lnTo>
                  <a:pt x="596285" y="868720"/>
                </a:lnTo>
                <a:lnTo>
                  <a:pt x="567094" y="903266"/>
                </a:lnTo>
                <a:lnTo>
                  <a:pt x="538555" y="938312"/>
                </a:lnTo>
                <a:lnTo>
                  <a:pt x="510675" y="973849"/>
                </a:lnTo>
                <a:lnTo>
                  <a:pt x="483459" y="1009866"/>
                </a:lnTo>
                <a:lnTo>
                  <a:pt x="456914" y="1046352"/>
                </a:lnTo>
                <a:lnTo>
                  <a:pt x="431047" y="1083299"/>
                </a:lnTo>
                <a:lnTo>
                  <a:pt x="405865" y="1120695"/>
                </a:lnTo>
                <a:lnTo>
                  <a:pt x="381373" y="1158530"/>
                </a:lnTo>
                <a:lnTo>
                  <a:pt x="357578" y="1196794"/>
                </a:lnTo>
                <a:lnTo>
                  <a:pt x="334488" y="1235477"/>
                </a:lnTo>
                <a:lnTo>
                  <a:pt x="312107" y="1274568"/>
                </a:lnTo>
                <a:lnTo>
                  <a:pt x="290443" y="1314058"/>
                </a:lnTo>
                <a:lnTo>
                  <a:pt x="269502" y="1353936"/>
                </a:lnTo>
                <a:lnTo>
                  <a:pt x="249291" y="1394192"/>
                </a:lnTo>
                <a:lnTo>
                  <a:pt x="229816" y="1434815"/>
                </a:lnTo>
                <a:lnTo>
                  <a:pt x="211084" y="1475796"/>
                </a:lnTo>
                <a:lnTo>
                  <a:pt x="193101" y="1517124"/>
                </a:lnTo>
                <a:lnTo>
                  <a:pt x="175873" y="1558790"/>
                </a:lnTo>
                <a:lnTo>
                  <a:pt x="159408" y="1600781"/>
                </a:lnTo>
                <a:lnTo>
                  <a:pt x="143711" y="1643090"/>
                </a:lnTo>
                <a:lnTo>
                  <a:pt x="128790" y="1685704"/>
                </a:lnTo>
                <a:lnTo>
                  <a:pt x="114650" y="1728615"/>
                </a:lnTo>
                <a:lnTo>
                  <a:pt x="101298" y="1771811"/>
                </a:lnTo>
                <a:lnTo>
                  <a:pt x="88740" y="1815284"/>
                </a:lnTo>
                <a:lnTo>
                  <a:pt x="76984" y="1859021"/>
                </a:lnTo>
                <a:lnTo>
                  <a:pt x="66035" y="1903014"/>
                </a:lnTo>
                <a:lnTo>
                  <a:pt x="55900" y="1947252"/>
                </a:lnTo>
                <a:lnTo>
                  <a:pt x="46586" y="1991724"/>
                </a:lnTo>
                <a:lnTo>
                  <a:pt x="38099" y="2036421"/>
                </a:lnTo>
                <a:lnTo>
                  <a:pt x="30445" y="2081332"/>
                </a:lnTo>
                <a:lnTo>
                  <a:pt x="23631" y="2126447"/>
                </a:lnTo>
                <a:lnTo>
                  <a:pt x="17664" y="2171756"/>
                </a:lnTo>
                <a:lnTo>
                  <a:pt x="12550" y="2217249"/>
                </a:lnTo>
                <a:lnTo>
                  <a:pt x="8295" y="2262914"/>
                </a:lnTo>
                <a:lnTo>
                  <a:pt x="4906" y="2308743"/>
                </a:lnTo>
                <a:lnTo>
                  <a:pt x="2389" y="2354725"/>
                </a:lnTo>
                <a:lnTo>
                  <a:pt x="752" y="2400850"/>
                </a:lnTo>
                <a:lnTo>
                  <a:pt x="0" y="2447107"/>
                </a:lnTo>
                <a:lnTo>
                  <a:pt x="139" y="2493486"/>
                </a:lnTo>
                <a:lnTo>
                  <a:pt x="1177" y="2539978"/>
                </a:lnTo>
                <a:lnTo>
                  <a:pt x="3120" y="2586571"/>
                </a:lnTo>
                <a:lnTo>
                  <a:pt x="5975" y="2633255"/>
                </a:lnTo>
                <a:lnTo>
                  <a:pt x="9747" y="2680021"/>
                </a:lnTo>
                <a:lnTo>
                  <a:pt x="14443" y="2726858"/>
                </a:lnTo>
                <a:lnTo>
                  <a:pt x="20071" y="2773756"/>
                </a:lnTo>
                <a:lnTo>
                  <a:pt x="26635" y="2820705"/>
                </a:lnTo>
                <a:lnTo>
                  <a:pt x="34144" y="2867694"/>
                </a:lnTo>
                <a:lnTo>
                  <a:pt x="42602" y="2914713"/>
                </a:lnTo>
                <a:lnTo>
                  <a:pt x="52018" y="2961752"/>
                </a:lnTo>
                <a:lnTo>
                  <a:pt x="62397" y="3008801"/>
                </a:lnTo>
                <a:lnTo>
                  <a:pt x="73693" y="3055638"/>
                </a:lnTo>
                <a:lnTo>
                  <a:pt x="85851" y="3102045"/>
                </a:lnTo>
                <a:lnTo>
                  <a:pt x="98860" y="3148014"/>
                </a:lnTo>
                <a:lnTo>
                  <a:pt x="112710" y="3193539"/>
                </a:lnTo>
                <a:lnTo>
                  <a:pt x="127390" y="3238614"/>
                </a:lnTo>
                <a:lnTo>
                  <a:pt x="142891" y="3283233"/>
                </a:lnTo>
                <a:lnTo>
                  <a:pt x="159202" y="3327389"/>
                </a:lnTo>
                <a:lnTo>
                  <a:pt x="176312" y="3371076"/>
                </a:lnTo>
                <a:lnTo>
                  <a:pt x="194212" y="3414287"/>
                </a:lnTo>
                <a:lnTo>
                  <a:pt x="212890" y="3457017"/>
                </a:lnTo>
                <a:lnTo>
                  <a:pt x="232338" y="3499258"/>
                </a:lnTo>
                <a:lnTo>
                  <a:pt x="252543" y="3541005"/>
                </a:lnTo>
                <a:lnTo>
                  <a:pt x="273497" y="3582251"/>
                </a:lnTo>
                <a:lnTo>
                  <a:pt x="295188" y="3622990"/>
                </a:lnTo>
                <a:lnTo>
                  <a:pt x="317607" y="3663216"/>
                </a:lnTo>
                <a:lnTo>
                  <a:pt x="340743" y="3702921"/>
                </a:lnTo>
                <a:lnTo>
                  <a:pt x="364586" y="3742100"/>
                </a:lnTo>
                <a:lnTo>
                  <a:pt x="389125" y="3780747"/>
                </a:lnTo>
                <a:lnTo>
                  <a:pt x="414351" y="3818855"/>
                </a:lnTo>
                <a:lnTo>
                  <a:pt x="440252" y="3856418"/>
                </a:lnTo>
                <a:lnTo>
                  <a:pt x="466819" y="3893428"/>
                </a:lnTo>
                <a:lnTo>
                  <a:pt x="494041" y="3929881"/>
                </a:lnTo>
                <a:lnTo>
                  <a:pt x="521908" y="3965770"/>
                </a:lnTo>
                <a:lnTo>
                  <a:pt x="550409" y="4001088"/>
                </a:lnTo>
                <a:lnTo>
                  <a:pt x="579535" y="4035829"/>
                </a:lnTo>
                <a:lnTo>
                  <a:pt x="609275" y="4069987"/>
                </a:lnTo>
                <a:lnTo>
                  <a:pt x="639618" y="4103555"/>
                </a:lnTo>
                <a:lnTo>
                  <a:pt x="670555" y="4136526"/>
                </a:lnTo>
                <a:lnTo>
                  <a:pt x="702075" y="4168896"/>
                </a:lnTo>
                <a:lnTo>
                  <a:pt x="734167" y="4200657"/>
                </a:lnTo>
                <a:lnTo>
                  <a:pt x="766822" y="4231802"/>
                </a:lnTo>
                <a:lnTo>
                  <a:pt x="800029" y="4262327"/>
                </a:lnTo>
                <a:lnTo>
                  <a:pt x="833778" y="4292223"/>
                </a:lnTo>
                <a:lnTo>
                  <a:pt x="868058" y="4321486"/>
                </a:lnTo>
                <a:lnTo>
                  <a:pt x="902859" y="4350107"/>
                </a:lnTo>
                <a:lnTo>
                  <a:pt x="938171" y="4378082"/>
                </a:lnTo>
                <a:lnTo>
                  <a:pt x="973983" y="4405404"/>
                </a:lnTo>
                <a:lnTo>
                  <a:pt x="1010286" y="4432067"/>
                </a:lnTo>
                <a:lnTo>
                  <a:pt x="1047069" y="4458063"/>
                </a:lnTo>
                <a:lnTo>
                  <a:pt x="1084321" y="4483388"/>
                </a:lnTo>
                <a:lnTo>
                  <a:pt x="1122032" y="4508033"/>
                </a:lnTo>
                <a:lnTo>
                  <a:pt x="1160193" y="4531994"/>
                </a:lnTo>
                <a:lnTo>
                  <a:pt x="1198792" y="4555264"/>
                </a:lnTo>
                <a:lnTo>
                  <a:pt x="1237819" y="4577836"/>
                </a:lnTo>
                <a:lnTo>
                  <a:pt x="1277264" y="4599704"/>
                </a:lnTo>
                <a:lnTo>
                  <a:pt x="1317117" y="4620862"/>
                </a:lnTo>
                <a:lnTo>
                  <a:pt x="1357367" y="4641303"/>
                </a:lnTo>
                <a:lnTo>
                  <a:pt x="1398004" y="4661022"/>
                </a:lnTo>
                <a:lnTo>
                  <a:pt x="1439018" y="4680010"/>
                </a:lnTo>
                <a:lnTo>
                  <a:pt x="1480399" y="4698264"/>
                </a:lnTo>
                <a:lnTo>
                  <a:pt x="1522135" y="4715775"/>
                </a:lnTo>
                <a:lnTo>
                  <a:pt x="1564217" y="4732538"/>
                </a:lnTo>
                <a:lnTo>
                  <a:pt x="1606635" y="4748546"/>
                </a:lnTo>
                <a:lnTo>
                  <a:pt x="1649378" y="4763793"/>
                </a:lnTo>
                <a:lnTo>
                  <a:pt x="1692435" y="4778273"/>
                </a:lnTo>
                <a:lnTo>
                  <a:pt x="1735798" y="4791979"/>
                </a:lnTo>
                <a:lnTo>
                  <a:pt x="1779454" y="4804905"/>
                </a:lnTo>
                <a:lnTo>
                  <a:pt x="1823394" y="4817044"/>
                </a:lnTo>
                <a:lnTo>
                  <a:pt x="1867608" y="4828391"/>
                </a:lnTo>
                <a:lnTo>
                  <a:pt x="1912085" y="4838938"/>
                </a:lnTo>
                <a:lnTo>
                  <a:pt x="1956815" y="4848680"/>
                </a:lnTo>
                <a:lnTo>
                  <a:pt x="2001788" y="4857610"/>
                </a:lnTo>
                <a:lnTo>
                  <a:pt x="2046993" y="4865722"/>
                </a:lnTo>
                <a:lnTo>
                  <a:pt x="2092420" y="4873010"/>
                </a:lnTo>
                <a:lnTo>
                  <a:pt x="2138059" y="4879466"/>
                </a:lnTo>
                <a:lnTo>
                  <a:pt x="2183899" y="4885086"/>
                </a:lnTo>
                <a:lnTo>
                  <a:pt x="2229930" y="4889861"/>
                </a:lnTo>
                <a:lnTo>
                  <a:pt x="2276142" y="4893787"/>
                </a:lnTo>
                <a:lnTo>
                  <a:pt x="2322524" y="4896857"/>
                </a:lnTo>
                <a:lnTo>
                  <a:pt x="2369066" y="4899064"/>
                </a:lnTo>
                <a:lnTo>
                  <a:pt x="2415758" y="4900402"/>
                </a:lnTo>
                <a:lnTo>
                  <a:pt x="2462590" y="4900865"/>
                </a:lnTo>
                <a:lnTo>
                  <a:pt x="2509551" y="4900446"/>
                </a:lnTo>
                <a:lnTo>
                  <a:pt x="2556631" y="4899139"/>
                </a:lnTo>
                <a:lnTo>
                  <a:pt x="2603819" y="4896938"/>
                </a:lnTo>
                <a:lnTo>
                  <a:pt x="2651105" y="4893836"/>
                </a:lnTo>
                <a:lnTo>
                  <a:pt x="2698479" y="4889828"/>
                </a:lnTo>
                <a:lnTo>
                  <a:pt x="2745931" y="4884905"/>
                </a:lnTo>
                <a:lnTo>
                  <a:pt x="2793451" y="4879063"/>
                </a:lnTo>
                <a:lnTo>
                  <a:pt x="2841027" y="4872295"/>
                </a:lnTo>
                <a:lnTo>
                  <a:pt x="2888650" y="4864595"/>
                </a:lnTo>
                <a:lnTo>
                  <a:pt x="2936309" y="4855956"/>
                </a:lnTo>
                <a:lnTo>
                  <a:pt x="2983994" y="4846371"/>
                </a:lnTo>
                <a:lnTo>
                  <a:pt x="3031695" y="4835836"/>
                </a:lnTo>
                <a:lnTo>
                  <a:pt x="3079187" y="4824394"/>
                </a:lnTo>
                <a:lnTo>
                  <a:pt x="3126248" y="4812104"/>
                </a:lnTo>
                <a:lnTo>
                  <a:pt x="3172872" y="4798976"/>
                </a:lnTo>
                <a:lnTo>
                  <a:pt x="3219051" y="4785020"/>
                </a:lnTo>
                <a:lnTo>
                  <a:pt x="3264779" y="4770247"/>
                </a:lnTo>
                <a:lnTo>
                  <a:pt x="3310051" y="4754667"/>
                </a:lnTo>
                <a:lnTo>
                  <a:pt x="3354858" y="4738289"/>
                </a:lnTo>
                <a:lnTo>
                  <a:pt x="3399196" y="4721124"/>
                </a:lnTo>
                <a:lnTo>
                  <a:pt x="3443057" y="4703183"/>
                </a:lnTo>
                <a:lnTo>
                  <a:pt x="3486434" y="4684475"/>
                </a:lnTo>
                <a:lnTo>
                  <a:pt x="3529323" y="4665011"/>
                </a:lnTo>
                <a:lnTo>
                  <a:pt x="3571715" y="4644801"/>
                </a:lnTo>
                <a:lnTo>
                  <a:pt x="3613604" y="4623855"/>
                </a:lnTo>
                <a:lnTo>
                  <a:pt x="3654984" y="4602184"/>
                </a:lnTo>
                <a:lnTo>
                  <a:pt x="3695849" y="4579797"/>
                </a:lnTo>
                <a:lnTo>
                  <a:pt x="3736192" y="4556705"/>
                </a:lnTo>
                <a:lnTo>
                  <a:pt x="3776006" y="4532919"/>
                </a:lnTo>
                <a:lnTo>
                  <a:pt x="3815286" y="4508447"/>
                </a:lnTo>
                <a:lnTo>
                  <a:pt x="3854023" y="4483302"/>
                </a:lnTo>
                <a:lnTo>
                  <a:pt x="3892213" y="4457492"/>
                </a:lnTo>
                <a:lnTo>
                  <a:pt x="3929848" y="4431028"/>
                </a:lnTo>
                <a:lnTo>
                  <a:pt x="3966922" y="4403920"/>
                </a:lnTo>
                <a:lnTo>
                  <a:pt x="4003429" y="4376179"/>
                </a:lnTo>
                <a:lnTo>
                  <a:pt x="4039362" y="4347815"/>
                </a:lnTo>
                <a:lnTo>
                  <a:pt x="4074714" y="4318837"/>
                </a:lnTo>
                <a:lnTo>
                  <a:pt x="4109479" y="4289257"/>
                </a:lnTo>
                <a:lnTo>
                  <a:pt x="4143651" y="4259084"/>
                </a:lnTo>
                <a:lnTo>
                  <a:pt x="4177223" y="4228329"/>
                </a:lnTo>
                <a:lnTo>
                  <a:pt x="4210189" y="4197001"/>
                </a:lnTo>
                <a:lnTo>
                  <a:pt x="4242542" y="4165112"/>
                </a:lnTo>
                <a:lnTo>
                  <a:pt x="4274275" y="4132671"/>
                </a:lnTo>
                <a:lnTo>
                  <a:pt x="4305383" y="4099688"/>
                </a:lnTo>
                <a:lnTo>
                  <a:pt x="4335858" y="4066174"/>
                </a:lnTo>
                <a:lnTo>
                  <a:pt x="4365694" y="4032139"/>
                </a:lnTo>
                <a:lnTo>
                  <a:pt x="4394885" y="3997593"/>
                </a:lnTo>
                <a:lnTo>
                  <a:pt x="4423424" y="3962547"/>
                </a:lnTo>
                <a:lnTo>
                  <a:pt x="4451305" y="3927010"/>
                </a:lnTo>
                <a:lnTo>
                  <a:pt x="4478521" y="3890993"/>
                </a:lnTo>
                <a:lnTo>
                  <a:pt x="4505066" y="3854507"/>
                </a:lnTo>
                <a:lnTo>
                  <a:pt x="4530933" y="3817560"/>
                </a:lnTo>
                <a:lnTo>
                  <a:pt x="4556115" y="3780164"/>
                </a:lnTo>
                <a:lnTo>
                  <a:pt x="4580607" y="3742329"/>
                </a:lnTo>
                <a:lnTo>
                  <a:pt x="4604402" y="3704065"/>
                </a:lnTo>
                <a:lnTo>
                  <a:pt x="4627493" y="3665382"/>
                </a:lnTo>
                <a:lnTo>
                  <a:pt x="4649874" y="3626290"/>
                </a:lnTo>
                <a:lnTo>
                  <a:pt x="4671538" y="3586801"/>
                </a:lnTo>
                <a:lnTo>
                  <a:pt x="4692479" y="3546923"/>
                </a:lnTo>
                <a:lnTo>
                  <a:pt x="4712690" y="3506667"/>
                </a:lnTo>
                <a:lnTo>
                  <a:pt x="4732165" y="3466043"/>
                </a:lnTo>
                <a:lnTo>
                  <a:pt x="4750897" y="3425062"/>
                </a:lnTo>
                <a:lnTo>
                  <a:pt x="4768880" y="3383734"/>
                </a:lnTo>
                <a:lnTo>
                  <a:pt x="4786108" y="3342069"/>
                </a:lnTo>
                <a:lnTo>
                  <a:pt x="4802573" y="3300077"/>
                </a:lnTo>
                <a:lnTo>
                  <a:pt x="4818270" y="3257769"/>
                </a:lnTo>
                <a:lnTo>
                  <a:pt x="4833192" y="3215154"/>
                </a:lnTo>
                <a:lnTo>
                  <a:pt x="4847332" y="3172244"/>
                </a:lnTo>
                <a:lnTo>
                  <a:pt x="4860684" y="3129047"/>
                </a:lnTo>
                <a:lnTo>
                  <a:pt x="4873241" y="3085575"/>
                </a:lnTo>
                <a:lnTo>
                  <a:pt x="4884998" y="3041837"/>
                </a:lnTo>
                <a:lnTo>
                  <a:pt x="4895947" y="2997844"/>
                </a:lnTo>
                <a:lnTo>
                  <a:pt x="4906081" y="2953607"/>
                </a:lnTo>
                <a:lnTo>
                  <a:pt x="4915396" y="2909134"/>
                </a:lnTo>
                <a:lnTo>
                  <a:pt x="4923883" y="2864437"/>
                </a:lnTo>
                <a:lnTo>
                  <a:pt x="4931537" y="2819526"/>
                </a:lnTo>
                <a:lnTo>
                  <a:pt x="4938351" y="2774411"/>
                </a:lnTo>
                <a:lnTo>
                  <a:pt x="4944318" y="2729102"/>
                </a:lnTo>
                <a:lnTo>
                  <a:pt x="4949432" y="2683609"/>
                </a:lnTo>
                <a:lnTo>
                  <a:pt x="4953687" y="2637943"/>
                </a:lnTo>
                <a:lnTo>
                  <a:pt x="4957076" y="2592114"/>
                </a:lnTo>
                <a:lnTo>
                  <a:pt x="4959593" y="2546132"/>
                </a:lnTo>
                <a:lnTo>
                  <a:pt x="4961230" y="2500007"/>
                </a:lnTo>
                <a:lnTo>
                  <a:pt x="4961983" y="2453750"/>
                </a:lnTo>
                <a:lnTo>
                  <a:pt x="4961843" y="2407370"/>
                </a:lnTo>
                <a:lnTo>
                  <a:pt x="4960805" y="2360878"/>
                </a:lnTo>
                <a:lnTo>
                  <a:pt x="4958862" y="2314285"/>
                </a:lnTo>
                <a:lnTo>
                  <a:pt x="4956007" y="2267600"/>
                </a:lnTo>
                <a:lnTo>
                  <a:pt x="4952235" y="2220834"/>
                </a:lnTo>
                <a:lnTo>
                  <a:pt x="4947539" y="2173997"/>
                </a:lnTo>
                <a:lnTo>
                  <a:pt x="4941911" y="2127098"/>
                </a:lnTo>
                <a:lnTo>
                  <a:pt x="4935347" y="2080149"/>
                </a:lnTo>
                <a:lnTo>
                  <a:pt x="4927838" y="2033160"/>
                </a:lnTo>
                <a:lnTo>
                  <a:pt x="4919380" y="1986141"/>
                </a:lnTo>
                <a:lnTo>
                  <a:pt x="4909964" y="1939101"/>
                </a:lnTo>
                <a:lnTo>
                  <a:pt x="4899585" y="1892052"/>
                </a:lnTo>
                <a:lnTo>
                  <a:pt x="4888289" y="1845214"/>
                </a:lnTo>
                <a:lnTo>
                  <a:pt x="4876130" y="1798808"/>
                </a:lnTo>
                <a:lnTo>
                  <a:pt x="4863121" y="1752839"/>
                </a:lnTo>
                <a:lnTo>
                  <a:pt x="4849271" y="1707314"/>
                </a:lnTo>
                <a:lnTo>
                  <a:pt x="4834590" y="1662239"/>
                </a:lnTo>
                <a:lnTo>
                  <a:pt x="4819088" y="1617620"/>
                </a:lnTo>
                <a:lnTo>
                  <a:pt x="4802777" y="1573464"/>
                </a:lnTo>
                <a:lnTo>
                  <a:pt x="4785667" y="1529777"/>
                </a:lnTo>
                <a:lnTo>
                  <a:pt x="4767767" y="1486566"/>
                </a:lnTo>
                <a:lnTo>
                  <a:pt x="4749088" y="1443836"/>
                </a:lnTo>
                <a:lnTo>
                  <a:pt x="4729640" y="1401595"/>
                </a:lnTo>
                <a:lnTo>
                  <a:pt x="4709434" y="1359848"/>
                </a:lnTo>
                <a:lnTo>
                  <a:pt x="4688480" y="1318602"/>
                </a:lnTo>
                <a:lnTo>
                  <a:pt x="4666788" y="1277863"/>
                </a:lnTo>
                <a:lnTo>
                  <a:pt x="4644369" y="1237638"/>
                </a:lnTo>
                <a:lnTo>
                  <a:pt x="4621233" y="1197933"/>
                </a:lnTo>
                <a:lnTo>
                  <a:pt x="4597390" y="1158753"/>
                </a:lnTo>
                <a:lnTo>
                  <a:pt x="4572850" y="1120107"/>
                </a:lnTo>
                <a:lnTo>
                  <a:pt x="4547624" y="1081999"/>
                </a:lnTo>
                <a:lnTo>
                  <a:pt x="4521723" y="1044437"/>
                </a:lnTo>
                <a:lnTo>
                  <a:pt x="4495156" y="1007426"/>
                </a:lnTo>
                <a:lnTo>
                  <a:pt x="4467934" y="970973"/>
                </a:lnTo>
                <a:lnTo>
                  <a:pt x="4440066" y="935085"/>
                </a:lnTo>
                <a:lnTo>
                  <a:pt x="4411565" y="899767"/>
                </a:lnTo>
                <a:lnTo>
                  <a:pt x="4382439" y="865026"/>
                </a:lnTo>
                <a:lnTo>
                  <a:pt x="4352699" y="830869"/>
                </a:lnTo>
                <a:lnTo>
                  <a:pt x="4322355" y="797301"/>
                </a:lnTo>
                <a:lnTo>
                  <a:pt x="4291418" y="764329"/>
                </a:lnTo>
                <a:lnTo>
                  <a:pt x="4259898" y="731960"/>
                </a:lnTo>
                <a:lnTo>
                  <a:pt x="4227806" y="700199"/>
                </a:lnTo>
                <a:lnTo>
                  <a:pt x="4195151" y="669054"/>
                </a:lnTo>
                <a:lnTo>
                  <a:pt x="4161943" y="638530"/>
                </a:lnTo>
                <a:lnTo>
                  <a:pt x="4128195" y="608634"/>
                </a:lnTo>
                <a:lnTo>
                  <a:pt x="4093914" y="579372"/>
                </a:lnTo>
                <a:lnTo>
                  <a:pt x="4059113" y="550750"/>
                </a:lnTo>
                <a:lnTo>
                  <a:pt x="4023801" y="522775"/>
                </a:lnTo>
                <a:lnTo>
                  <a:pt x="3987988" y="495453"/>
                </a:lnTo>
                <a:lnTo>
                  <a:pt x="3951685" y="468791"/>
                </a:lnTo>
                <a:lnTo>
                  <a:pt x="3914903" y="442795"/>
                </a:lnTo>
                <a:lnTo>
                  <a:pt x="3877650" y="417471"/>
                </a:lnTo>
                <a:lnTo>
                  <a:pt x="3839939" y="392825"/>
                </a:lnTo>
                <a:lnTo>
                  <a:pt x="3801778" y="368865"/>
                </a:lnTo>
                <a:lnTo>
                  <a:pt x="3763179" y="345595"/>
                </a:lnTo>
                <a:lnTo>
                  <a:pt x="3724152" y="323023"/>
                </a:lnTo>
                <a:lnTo>
                  <a:pt x="3684707" y="301155"/>
                </a:lnTo>
                <a:lnTo>
                  <a:pt x="3644854" y="279998"/>
                </a:lnTo>
                <a:lnTo>
                  <a:pt x="3604603" y="259557"/>
                </a:lnTo>
                <a:lnTo>
                  <a:pt x="3563966" y="239839"/>
                </a:lnTo>
                <a:lnTo>
                  <a:pt x="3522952" y="220850"/>
                </a:lnTo>
                <a:lnTo>
                  <a:pt x="3481572" y="202597"/>
                </a:lnTo>
                <a:lnTo>
                  <a:pt x="3439835" y="185086"/>
                </a:lnTo>
                <a:lnTo>
                  <a:pt x="3397753" y="168323"/>
                </a:lnTo>
                <a:lnTo>
                  <a:pt x="3355335" y="152315"/>
                </a:lnTo>
                <a:lnTo>
                  <a:pt x="3312592" y="137069"/>
                </a:lnTo>
                <a:lnTo>
                  <a:pt x="3269534" y="122589"/>
                </a:lnTo>
                <a:lnTo>
                  <a:pt x="3226172" y="108883"/>
                </a:lnTo>
                <a:lnTo>
                  <a:pt x="3182516" y="95958"/>
                </a:lnTo>
                <a:lnTo>
                  <a:pt x="3138575" y="83818"/>
                </a:lnTo>
                <a:lnTo>
                  <a:pt x="3094362" y="72472"/>
                </a:lnTo>
                <a:lnTo>
                  <a:pt x="3049884" y="61925"/>
                </a:lnTo>
                <a:lnTo>
                  <a:pt x="3005154" y="52183"/>
                </a:lnTo>
                <a:lnTo>
                  <a:pt x="2960182" y="43253"/>
                </a:lnTo>
                <a:lnTo>
                  <a:pt x="2914977" y="35141"/>
                </a:lnTo>
                <a:lnTo>
                  <a:pt x="2869550" y="27854"/>
                </a:lnTo>
                <a:lnTo>
                  <a:pt x="2823911" y="21397"/>
                </a:lnTo>
                <a:lnTo>
                  <a:pt x="2778071" y="15778"/>
                </a:lnTo>
                <a:lnTo>
                  <a:pt x="2732040" y="11002"/>
                </a:lnTo>
                <a:lnTo>
                  <a:pt x="2685828" y="7077"/>
                </a:lnTo>
                <a:lnTo>
                  <a:pt x="2639446" y="4007"/>
                </a:lnTo>
                <a:lnTo>
                  <a:pt x="2592903" y="1800"/>
                </a:lnTo>
                <a:lnTo>
                  <a:pt x="2546211" y="462"/>
                </a:lnTo>
                <a:lnTo>
                  <a:pt x="2499379" y="0"/>
                </a:lnTo>
                <a:lnTo>
                  <a:pt x="2452419" y="418"/>
                </a:lnTo>
                <a:lnTo>
                  <a:pt x="2405339" y="1725"/>
                </a:lnTo>
                <a:lnTo>
                  <a:pt x="2358151" y="3927"/>
                </a:lnTo>
                <a:lnTo>
                  <a:pt x="2310864" y="7029"/>
                </a:lnTo>
                <a:lnTo>
                  <a:pt x="2263490" y="11037"/>
                </a:lnTo>
                <a:lnTo>
                  <a:pt x="2216038" y="15960"/>
                </a:lnTo>
                <a:lnTo>
                  <a:pt x="2168519" y="21802"/>
                </a:lnTo>
                <a:lnTo>
                  <a:pt x="2120943" y="28570"/>
                </a:lnTo>
                <a:lnTo>
                  <a:pt x="2073320" y="36270"/>
                </a:lnTo>
                <a:lnTo>
                  <a:pt x="2025661" y="44910"/>
                </a:lnTo>
                <a:lnTo>
                  <a:pt x="1977975" y="54494"/>
                </a:lnTo>
                <a:lnTo>
                  <a:pt x="1930275" y="65030"/>
                </a:lnTo>
                <a:close/>
              </a:path>
            </a:pathLst>
          </a:custGeom>
          <a:ln w="9525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026D7DCC-1A13-9BE6-942B-4D18035A1A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39429" y="5867400"/>
            <a:ext cx="2368550" cy="2326640"/>
          </a:xfrm>
          <a:custGeom>
            <a:avLst/>
            <a:gdLst/>
            <a:ahLst/>
            <a:cxnLst/>
            <a:rect l="l" t="t" r="r" b="b"/>
            <a:pathLst>
              <a:path w="2368550" h="2326640">
                <a:moveTo>
                  <a:pt x="0" y="2326487"/>
                </a:moveTo>
                <a:lnTo>
                  <a:pt x="2368296" y="2326487"/>
                </a:lnTo>
                <a:lnTo>
                  <a:pt x="2368296" y="0"/>
                </a:lnTo>
                <a:lnTo>
                  <a:pt x="2319710" y="7018"/>
                </a:lnTo>
                <a:lnTo>
                  <a:pt x="2271400" y="14869"/>
                </a:lnTo>
                <a:lnTo>
                  <a:pt x="2223372" y="23544"/>
                </a:lnTo>
                <a:lnTo>
                  <a:pt x="2175636" y="33037"/>
                </a:lnTo>
                <a:lnTo>
                  <a:pt x="2128197" y="43339"/>
                </a:lnTo>
                <a:lnTo>
                  <a:pt x="2081064" y="54444"/>
                </a:lnTo>
                <a:lnTo>
                  <a:pt x="2034244" y="66343"/>
                </a:lnTo>
                <a:lnTo>
                  <a:pt x="1987746" y="79029"/>
                </a:lnTo>
                <a:lnTo>
                  <a:pt x="1941575" y="92494"/>
                </a:lnTo>
                <a:lnTo>
                  <a:pt x="1895741" y="106731"/>
                </a:lnTo>
                <a:lnTo>
                  <a:pt x="1850250" y="121733"/>
                </a:lnTo>
                <a:lnTo>
                  <a:pt x="1805110" y="137492"/>
                </a:lnTo>
                <a:lnTo>
                  <a:pt x="1760329" y="153999"/>
                </a:lnTo>
                <a:lnTo>
                  <a:pt x="1715914" y="171249"/>
                </a:lnTo>
                <a:lnTo>
                  <a:pt x="1671873" y="189232"/>
                </a:lnTo>
                <a:lnTo>
                  <a:pt x="1628213" y="207943"/>
                </a:lnTo>
                <a:lnTo>
                  <a:pt x="1584942" y="227372"/>
                </a:lnTo>
                <a:lnTo>
                  <a:pt x="1542068" y="247513"/>
                </a:lnTo>
                <a:lnTo>
                  <a:pt x="1499598" y="268358"/>
                </a:lnTo>
                <a:lnTo>
                  <a:pt x="1457540" y="289899"/>
                </a:lnTo>
                <a:lnTo>
                  <a:pt x="1415901" y="312129"/>
                </a:lnTo>
                <a:lnTo>
                  <a:pt x="1374689" y="335041"/>
                </a:lnTo>
                <a:lnTo>
                  <a:pt x="1333912" y="358627"/>
                </a:lnTo>
                <a:lnTo>
                  <a:pt x="1293576" y="382878"/>
                </a:lnTo>
                <a:lnTo>
                  <a:pt x="1253690" y="407789"/>
                </a:lnTo>
                <a:lnTo>
                  <a:pt x="1214261" y="433351"/>
                </a:lnTo>
                <a:lnTo>
                  <a:pt x="1175297" y="459556"/>
                </a:lnTo>
                <a:lnTo>
                  <a:pt x="1136805" y="486398"/>
                </a:lnTo>
                <a:lnTo>
                  <a:pt x="1098793" y="513868"/>
                </a:lnTo>
                <a:lnTo>
                  <a:pt x="1061269" y="541959"/>
                </a:lnTo>
                <a:lnTo>
                  <a:pt x="1024239" y="570663"/>
                </a:lnTo>
                <a:lnTo>
                  <a:pt x="987712" y="599974"/>
                </a:lnTo>
                <a:lnTo>
                  <a:pt x="951696" y="629883"/>
                </a:lnTo>
                <a:lnTo>
                  <a:pt x="916197" y="660382"/>
                </a:lnTo>
                <a:lnTo>
                  <a:pt x="881223" y="691465"/>
                </a:lnTo>
                <a:lnTo>
                  <a:pt x="846782" y="723124"/>
                </a:lnTo>
                <a:lnTo>
                  <a:pt x="812882" y="755351"/>
                </a:lnTo>
                <a:lnTo>
                  <a:pt x="779530" y="788139"/>
                </a:lnTo>
                <a:lnTo>
                  <a:pt x="746733" y="821480"/>
                </a:lnTo>
                <a:lnTo>
                  <a:pt x="714500" y="855366"/>
                </a:lnTo>
                <a:lnTo>
                  <a:pt x="682838" y="889790"/>
                </a:lnTo>
                <a:lnTo>
                  <a:pt x="651753" y="924745"/>
                </a:lnTo>
                <a:lnTo>
                  <a:pt x="621255" y="960223"/>
                </a:lnTo>
                <a:lnTo>
                  <a:pt x="591350" y="996216"/>
                </a:lnTo>
                <a:lnTo>
                  <a:pt x="562046" y="1032717"/>
                </a:lnTo>
                <a:lnTo>
                  <a:pt x="533351" y="1069719"/>
                </a:lnTo>
                <a:lnTo>
                  <a:pt x="505272" y="1107213"/>
                </a:lnTo>
                <a:lnTo>
                  <a:pt x="477817" y="1145192"/>
                </a:lnTo>
                <a:lnTo>
                  <a:pt x="450994" y="1183650"/>
                </a:lnTo>
                <a:lnTo>
                  <a:pt x="424809" y="1222577"/>
                </a:lnTo>
                <a:lnTo>
                  <a:pt x="399271" y="1261967"/>
                </a:lnTo>
                <a:lnTo>
                  <a:pt x="374386" y="1301811"/>
                </a:lnTo>
                <a:lnTo>
                  <a:pt x="350164" y="1342104"/>
                </a:lnTo>
                <a:lnTo>
                  <a:pt x="326611" y="1382836"/>
                </a:lnTo>
                <a:lnTo>
                  <a:pt x="303734" y="1424001"/>
                </a:lnTo>
                <a:lnTo>
                  <a:pt x="281542" y="1465591"/>
                </a:lnTo>
                <a:lnTo>
                  <a:pt x="260042" y="1507598"/>
                </a:lnTo>
                <a:lnTo>
                  <a:pt x="239241" y="1550014"/>
                </a:lnTo>
                <a:lnTo>
                  <a:pt x="219148" y="1592834"/>
                </a:lnTo>
                <a:lnTo>
                  <a:pt x="199769" y="1636047"/>
                </a:lnTo>
                <a:lnTo>
                  <a:pt x="181113" y="1679648"/>
                </a:lnTo>
                <a:lnTo>
                  <a:pt x="163186" y="1723629"/>
                </a:lnTo>
                <a:lnTo>
                  <a:pt x="145997" y="1767981"/>
                </a:lnTo>
                <a:lnTo>
                  <a:pt x="129552" y="1812698"/>
                </a:lnTo>
                <a:lnTo>
                  <a:pt x="113860" y="1857772"/>
                </a:lnTo>
                <a:lnTo>
                  <a:pt x="98929" y="1903196"/>
                </a:lnTo>
                <a:lnTo>
                  <a:pt x="84765" y="1948961"/>
                </a:lnTo>
                <a:lnTo>
                  <a:pt x="71376" y="1995061"/>
                </a:lnTo>
                <a:lnTo>
                  <a:pt x="58770" y="2041487"/>
                </a:lnTo>
                <a:lnTo>
                  <a:pt x="46955" y="2088233"/>
                </a:lnTo>
                <a:lnTo>
                  <a:pt x="35938" y="2135291"/>
                </a:lnTo>
                <a:lnTo>
                  <a:pt x="25726" y="2182652"/>
                </a:lnTo>
                <a:lnTo>
                  <a:pt x="16327" y="2230311"/>
                </a:lnTo>
                <a:lnTo>
                  <a:pt x="7749" y="2278258"/>
                </a:lnTo>
                <a:lnTo>
                  <a:pt x="0" y="2326487"/>
                </a:lnTo>
                <a:close/>
              </a:path>
            </a:pathLst>
          </a:custGeom>
          <a:ln w="95250" cap="sq">
            <a:solidFill>
              <a:schemeClr val="bg1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Picture 20" descr="NorQuest College logo">
            <a:extLst>
              <a:ext uri="{FF2B5EF4-FFF2-40B4-BE49-F238E27FC236}">
                <a16:creationId xmlns:a16="http://schemas.microsoft.com/office/drawing/2014/main" id="{31C129AC-3231-93B8-2CD5-4C58E7D210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404" y="449440"/>
            <a:ext cx="2099974" cy="52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373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s and Graphs v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2">
            <a:extLst>
              <a:ext uri="{FF2B5EF4-FFF2-40B4-BE49-F238E27FC236}">
                <a16:creationId xmlns:a16="http://schemas.microsoft.com/office/drawing/2014/main" id="{B3412DE0-BAC7-6A44-B8DB-F655BFE3E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685800"/>
            <a:ext cx="9753600" cy="685800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4200" b="0" i="0" baseline="0">
                <a:solidFill>
                  <a:schemeClr val="tx1"/>
                </a:solidFill>
                <a:latin typeface="WorkSans-ExtraBold"/>
                <a:cs typeface="WorkSans-ExtraBold"/>
              </a:defRPr>
            </a:lvl1pPr>
          </a:lstStyle>
          <a:p>
            <a:r>
              <a:rPr lang="en-US"/>
              <a:t>Header 2 goes here</a:t>
            </a:r>
            <a:endParaRPr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86D4243-2B26-3146-9F19-51818FB20F39}"/>
              </a:ext>
            </a:extLst>
          </p:cNvPr>
          <p:cNvCxnSpPr/>
          <p:nvPr userDrawn="1"/>
        </p:nvCxnSpPr>
        <p:spPr>
          <a:xfrm>
            <a:off x="2057400" y="3536398"/>
            <a:ext cx="8077200" cy="0"/>
          </a:xfrm>
          <a:prstGeom prst="line">
            <a:avLst/>
          </a:prstGeom>
          <a:ln w="38100">
            <a:solidFill>
              <a:srgbClr val="22222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Google Shape;3036;p49">
            <a:extLst>
              <a:ext uri="{FF2B5EF4-FFF2-40B4-BE49-F238E27FC236}">
                <a16:creationId xmlns:a16="http://schemas.microsoft.com/office/drawing/2014/main" id="{7C21D21D-EB70-5F4C-B68F-6539C11D2CEC}"/>
              </a:ext>
            </a:extLst>
          </p:cNvPr>
          <p:cNvSpPr/>
          <p:nvPr userDrawn="1"/>
        </p:nvSpPr>
        <p:spPr>
          <a:xfrm>
            <a:off x="993751" y="2424600"/>
            <a:ext cx="2223600" cy="2223600"/>
          </a:xfrm>
          <a:prstGeom prst="ellipse">
            <a:avLst/>
          </a:prstGeom>
          <a:solidFill>
            <a:srgbClr val="AA1F2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l" rtl="0"/>
            <a:endParaRPr/>
          </a:p>
        </p:txBody>
      </p:sp>
      <p:sp>
        <p:nvSpPr>
          <p:cNvPr id="53" name="Google Shape;3036;p49">
            <a:extLst>
              <a:ext uri="{FF2B5EF4-FFF2-40B4-BE49-F238E27FC236}">
                <a16:creationId xmlns:a16="http://schemas.microsoft.com/office/drawing/2014/main" id="{27E15911-3058-0A4F-A0D3-8AEEC7324B68}"/>
              </a:ext>
            </a:extLst>
          </p:cNvPr>
          <p:cNvSpPr/>
          <p:nvPr userDrawn="1"/>
        </p:nvSpPr>
        <p:spPr>
          <a:xfrm>
            <a:off x="4710600" y="2424600"/>
            <a:ext cx="2223600" cy="2223600"/>
          </a:xfrm>
          <a:prstGeom prst="ellipse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l" rtl="0"/>
            <a:endParaRPr/>
          </a:p>
        </p:txBody>
      </p:sp>
      <p:sp>
        <p:nvSpPr>
          <p:cNvPr id="55" name="Google Shape;3036;p49">
            <a:extLst>
              <a:ext uri="{FF2B5EF4-FFF2-40B4-BE49-F238E27FC236}">
                <a16:creationId xmlns:a16="http://schemas.microsoft.com/office/drawing/2014/main" id="{402A24D0-95EF-D44D-A13C-E29E257B3025}"/>
              </a:ext>
            </a:extLst>
          </p:cNvPr>
          <p:cNvSpPr/>
          <p:nvPr userDrawn="1"/>
        </p:nvSpPr>
        <p:spPr>
          <a:xfrm>
            <a:off x="8427449" y="2424600"/>
            <a:ext cx="2223600" cy="2223600"/>
          </a:xfrm>
          <a:prstGeom prst="ellipse">
            <a:avLst/>
          </a:prstGeom>
          <a:solidFill>
            <a:srgbClr val="702F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l" rtl="0"/>
            <a:endParaRPr/>
          </a:p>
        </p:txBody>
      </p:sp>
      <p:pic>
        <p:nvPicPr>
          <p:cNvPr id="57" name="Picture 56" descr="NorQuest College crest">
            <a:extLst>
              <a:ext uri="{FF2B5EF4-FFF2-40B4-BE49-F238E27FC236}">
                <a16:creationId xmlns:a16="http://schemas.microsoft.com/office/drawing/2014/main" id="{3EEE1AAD-25CF-FA40-8A8D-5569D36CC5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499" y="239937"/>
            <a:ext cx="444500" cy="50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05612-EE35-C24C-93F3-235D444462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4986" y="3139398"/>
            <a:ext cx="1821131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Work Sans" pitchFamily="2" charset="77"/>
              </a:defRPr>
            </a:lvl1pPr>
            <a:lvl2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2pPr>
            <a:lvl3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3pPr>
            <a:lvl4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4pPr>
            <a:lvl5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5pPr>
          </a:lstStyle>
          <a:p>
            <a:pPr lvl="0"/>
            <a:r>
              <a:rPr lang="en-US"/>
              <a:t>Text goes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CB000BC-4FD2-CF4F-8107-5728EB6810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00712" y="3139398"/>
            <a:ext cx="1821131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Work Sans" pitchFamily="2" charset="77"/>
              </a:defRPr>
            </a:lvl1pPr>
            <a:lvl2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2pPr>
            <a:lvl3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3pPr>
            <a:lvl4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4pPr>
            <a:lvl5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5pPr>
          </a:lstStyle>
          <a:p>
            <a:pPr lvl="0"/>
            <a:r>
              <a:rPr lang="en-US"/>
              <a:t>Text goes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50F815A-FD71-2E41-BF69-FF16073561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38522" y="3139398"/>
            <a:ext cx="1821131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Work Sans" pitchFamily="2" charset="77"/>
              </a:defRPr>
            </a:lvl1pPr>
            <a:lvl2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2pPr>
            <a:lvl3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3pPr>
            <a:lvl4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4pPr>
            <a:lvl5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5pPr>
          </a:lstStyle>
          <a:p>
            <a:pPr lvl="0"/>
            <a:r>
              <a:rPr lang="en-US"/>
              <a:t>Text goes here</a:t>
            </a: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27ED0FB4-9656-FC4B-8C5F-0126B7D46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53800" y="6096000"/>
            <a:ext cx="972000" cy="95250"/>
          </a:xfrm>
          <a:custGeom>
            <a:avLst/>
            <a:gdLst/>
            <a:ahLst/>
            <a:cxnLst/>
            <a:rect l="l" t="t" r="r" b="b"/>
            <a:pathLst>
              <a:path w="5903595" h="95250">
                <a:moveTo>
                  <a:pt x="0" y="95250"/>
                </a:moveTo>
                <a:lnTo>
                  <a:pt x="5903032" y="95250"/>
                </a:lnTo>
                <a:lnTo>
                  <a:pt x="5903032" y="0"/>
                </a:lnTo>
                <a:lnTo>
                  <a:pt x="0" y="0"/>
                </a:lnTo>
                <a:lnTo>
                  <a:pt x="0" y="95250"/>
                </a:lnTo>
                <a:close/>
              </a:path>
            </a:pathLst>
          </a:custGeom>
          <a:solidFill>
            <a:srgbClr val="E61E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Holder 4">
            <a:extLst>
              <a:ext uri="{FF2B5EF4-FFF2-40B4-BE49-F238E27FC236}">
                <a16:creationId xmlns:a16="http://schemas.microsoft.com/office/drawing/2014/main" id="{5864B0AE-96EA-6E24-4AB7-E395AB18BB8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6431912" y="6346921"/>
            <a:ext cx="5423832" cy="342900"/>
          </a:xfrm>
          <a:prstGeom prst="rect">
            <a:avLst/>
          </a:prstGeom>
        </p:spPr>
        <p:txBody>
          <a:bodyPr lIns="0" tIns="0" rIns="0" bIns="0" anchor="t"/>
          <a:lstStyle>
            <a:lvl1pPr algn="r"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defRPr>
            </a:lvl1pPr>
          </a:lstStyle>
          <a:p>
            <a:r>
              <a:rPr lang="en-CA"/>
              <a:t>Optional</a:t>
            </a:r>
            <a:r>
              <a:rPr lang="en-CA" spc="-45"/>
              <a:t> </a:t>
            </a:r>
            <a:r>
              <a:rPr lang="en-CA"/>
              <a:t>footer</a:t>
            </a:r>
            <a:r>
              <a:rPr lang="en-CA" spc="-30"/>
              <a:t> </a:t>
            </a:r>
            <a:r>
              <a:rPr lang="en-CA" spc="-25"/>
              <a:t>information</a:t>
            </a:r>
            <a:r>
              <a:rPr lang="en-CA" spc="-325"/>
              <a:t> </a:t>
            </a:r>
            <a:r>
              <a:rPr lang="en-CA"/>
              <a:t>|</a:t>
            </a:r>
            <a:r>
              <a:rPr lang="en-CA" spc="-30"/>
              <a:t> </a:t>
            </a:r>
            <a:fld id="{81D60167-4931-47E6-BA6A-407CBD079E47}" type="slidenum">
              <a:rPr spc="-25" smtClean="0"/>
              <a:pPr/>
              <a:t>‹#›</a:t>
            </a:fld>
            <a:endParaRPr spc="-25"/>
          </a:p>
        </p:txBody>
      </p:sp>
    </p:spTree>
    <p:extLst>
      <p:ext uri="{BB962C8B-B14F-4D97-AF65-F5344CB8AC3E}">
        <p14:creationId xmlns:p14="http://schemas.microsoft.com/office/powerpoint/2010/main" val="53182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s and Graphs v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2">
            <a:extLst>
              <a:ext uri="{FF2B5EF4-FFF2-40B4-BE49-F238E27FC236}">
                <a16:creationId xmlns:a16="http://schemas.microsoft.com/office/drawing/2014/main" id="{B3412DE0-BAC7-6A44-B8DB-F655BFE3E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685800"/>
            <a:ext cx="9753600" cy="685800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4200" b="0" i="0" baseline="0">
                <a:solidFill>
                  <a:schemeClr val="tx1"/>
                </a:solidFill>
                <a:latin typeface="WorkSans-ExtraBold"/>
                <a:cs typeface="WorkSans-ExtraBold"/>
              </a:defRPr>
            </a:lvl1pPr>
          </a:lstStyle>
          <a:p>
            <a:r>
              <a:rPr lang="en-US"/>
              <a:t>Header 2 goes here</a:t>
            </a:r>
            <a:endParaRPr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94293C-D4BE-DA44-8D00-BE5DB0384567}"/>
              </a:ext>
            </a:extLst>
          </p:cNvPr>
          <p:cNvCxnSpPr/>
          <p:nvPr userDrawn="1"/>
        </p:nvCxnSpPr>
        <p:spPr>
          <a:xfrm>
            <a:off x="2057400" y="3536398"/>
            <a:ext cx="8077200" cy="0"/>
          </a:xfrm>
          <a:prstGeom prst="line">
            <a:avLst/>
          </a:prstGeom>
          <a:ln w="44450">
            <a:solidFill>
              <a:srgbClr val="222222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Google Shape;3036;p49">
            <a:extLst>
              <a:ext uri="{FF2B5EF4-FFF2-40B4-BE49-F238E27FC236}">
                <a16:creationId xmlns:a16="http://schemas.microsoft.com/office/drawing/2014/main" id="{E3E5DB2D-3816-9944-B224-1C15FBC62B64}"/>
              </a:ext>
            </a:extLst>
          </p:cNvPr>
          <p:cNvSpPr/>
          <p:nvPr userDrawn="1"/>
        </p:nvSpPr>
        <p:spPr>
          <a:xfrm>
            <a:off x="993751" y="2424600"/>
            <a:ext cx="2223600" cy="2223600"/>
          </a:xfrm>
          <a:prstGeom prst="round2DiagRect">
            <a:avLst/>
          </a:prstGeom>
          <a:solidFill>
            <a:srgbClr val="FF8F1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l" rtl="0"/>
            <a:endParaRPr/>
          </a:p>
        </p:txBody>
      </p:sp>
      <p:sp>
        <p:nvSpPr>
          <p:cNvPr id="18" name="Google Shape;3036;p49">
            <a:extLst>
              <a:ext uri="{FF2B5EF4-FFF2-40B4-BE49-F238E27FC236}">
                <a16:creationId xmlns:a16="http://schemas.microsoft.com/office/drawing/2014/main" id="{1C09CC42-9113-2D4C-BC81-D1A084BC7825}"/>
              </a:ext>
            </a:extLst>
          </p:cNvPr>
          <p:cNvSpPr/>
          <p:nvPr userDrawn="1"/>
        </p:nvSpPr>
        <p:spPr>
          <a:xfrm>
            <a:off x="4710600" y="2424600"/>
            <a:ext cx="2223600" cy="2223600"/>
          </a:xfrm>
          <a:prstGeom prst="round2DiagRect">
            <a:avLst/>
          </a:prstGeom>
          <a:solidFill>
            <a:srgbClr val="AA1F2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l" rtl="0"/>
            <a:endParaRPr/>
          </a:p>
        </p:txBody>
      </p:sp>
      <p:sp>
        <p:nvSpPr>
          <p:cNvPr id="20" name="Google Shape;3036;p49">
            <a:extLst>
              <a:ext uri="{FF2B5EF4-FFF2-40B4-BE49-F238E27FC236}">
                <a16:creationId xmlns:a16="http://schemas.microsoft.com/office/drawing/2014/main" id="{FA9E024C-396C-D242-9364-7FA76759DD14}"/>
              </a:ext>
            </a:extLst>
          </p:cNvPr>
          <p:cNvSpPr/>
          <p:nvPr userDrawn="1"/>
        </p:nvSpPr>
        <p:spPr>
          <a:xfrm>
            <a:off x="8427449" y="2424600"/>
            <a:ext cx="2223600" cy="2223600"/>
          </a:xfrm>
          <a:prstGeom prst="round2DiagRect">
            <a:avLst/>
          </a:prstGeom>
          <a:solidFill>
            <a:srgbClr val="FFBD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l" rtl="0"/>
            <a:endParaRPr/>
          </a:p>
        </p:txBody>
      </p:sp>
      <p:pic>
        <p:nvPicPr>
          <p:cNvPr id="22" name="Picture 21" descr="NorQuest College crest">
            <a:extLst>
              <a:ext uri="{FF2B5EF4-FFF2-40B4-BE49-F238E27FC236}">
                <a16:creationId xmlns:a16="http://schemas.microsoft.com/office/drawing/2014/main" id="{85069680-0821-3045-B362-FCD7F91E9E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499" y="239937"/>
            <a:ext cx="444500" cy="508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CFDA30C-D3CB-0A4B-BB4D-46C54C15C0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4986" y="3139398"/>
            <a:ext cx="1821131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tx1"/>
                </a:solidFill>
                <a:latin typeface="Work Sans" pitchFamily="2" charset="77"/>
              </a:defRPr>
            </a:lvl1pPr>
            <a:lvl2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2pPr>
            <a:lvl3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3pPr>
            <a:lvl4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4pPr>
            <a:lvl5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5pPr>
          </a:lstStyle>
          <a:p>
            <a:pPr lvl="0"/>
            <a:r>
              <a:rPr lang="en-US"/>
              <a:t>Text goes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E6F652D-5202-194D-8CA3-1B92DA40B1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00712" y="3139398"/>
            <a:ext cx="1821131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Work Sans" pitchFamily="2" charset="77"/>
              </a:defRPr>
            </a:lvl1pPr>
            <a:lvl2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2pPr>
            <a:lvl3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3pPr>
            <a:lvl4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4pPr>
            <a:lvl5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5pPr>
          </a:lstStyle>
          <a:p>
            <a:pPr lvl="0"/>
            <a:r>
              <a:rPr lang="en-US"/>
              <a:t>Text goes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448A6BD-FA2E-994F-8195-41ADEB80AF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38522" y="3139398"/>
            <a:ext cx="1821131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tx1"/>
                </a:solidFill>
                <a:latin typeface="Work Sans" pitchFamily="2" charset="77"/>
              </a:defRPr>
            </a:lvl1pPr>
            <a:lvl2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2pPr>
            <a:lvl3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3pPr>
            <a:lvl4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4pPr>
            <a:lvl5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5pPr>
          </a:lstStyle>
          <a:p>
            <a:pPr lvl="0"/>
            <a:r>
              <a:rPr lang="en-US"/>
              <a:t>Text goes here</a:t>
            </a:r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F7691F39-8A21-0E48-96FF-B61BBF293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53800" y="6096000"/>
            <a:ext cx="972000" cy="95250"/>
          </a:xfrm>
          <a:custGeom>
            <a:avLst/>
            <a:gdLst/>
            <a:ahLst/>
            <a:cxnLst/>
            <a:rect l="l" t="t" r="r" b="b"/>
            <a:pathLst>
              <a:path w="5903595" h="95250">
                <a:moveTo>
                  <a:pt x="0" y="95250"/>
                </a:moveTo>
                <a:lnTo>
                  <a:pt x="5903032" y="95250"/>
                </a:lnTo>
                <a:lnTo>
                  <a:pt x="5903032" y="0"/>
                </a:lnTo>
                <a:lnTo>
                  <a:pt x="0" y="0"/>
                </a:lnTo>
                <a:lnTo>
                  <a:pt x="0" y="95250"/>
                </a:lnTo>
                <a:close/>
              </a:path>
            </a:pathLst>
          </a:custGeom>
          <a:solidFill>
            <a:srgbClr val="E61E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Holder 4">
            <a:extLst>
              <a:ext uri="{FF2B5EF4-FFF2-40B4-BE49-F238E27FC236}">
                <a16:creationId xmlns:a16="http://schemas.microsoft.com/office/drawing/2014/main" id="{18E9CD52-144A-D78E-99B5-ADA6DAF9EC11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6431912" y="6346921"/>
            <a:ext cx="5423832" cy="342900"/>
          </a:xfrm>
          <a:prstGeom prst="rect">
            <a:avLst/>
          </a:prstGeom>
        </p:spPr>
        <p:txBody>
          <a:bodyPr lIns="0" tIns="0" rIns="0" bIns="0" anchor="t"/>
          <a:lstStyle>
            <a:lvl1pPr algn="r"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defRPr>
            </a:lvl1pPr>
          </a:lstStyle>
          <a:p>
            <a:r>
              <a:rPr lang="en-CA"/>
              <a:t>Optional</a:t>
            </a:r>
            <a:r>
              <a:rPr lang="en-CA" spc="-45"/>
              <a:t> </a:t>
            </a:r>
            <a:r>
              <a:rPr lang="en-CA"/>
              <a:t>footer</a:t>
            </a:r>
            <a:r>
              <a:rPr lang="en-CA" spc="-30"/>
              <a:t> </a:t>
            </a:r>
            <a:r>
              <a:rPr lang="en-CA" spc="-25"/>
              <a:t>information</a:t>
            </a:r>
            <a:r>
              <a:rPr lang="en-CA" spc="-325"/>
              <a:t> </a:t>
            </a:r>
            <a:r>
              <a:rPr lang="en-CA"/>
              <a:t>|</a:t>
            </a:r>
            <a:r>
              <a:rPr lang="en-CA" spc="-30"/>
              <a:t> </a:t>
            </a:r>
            <a:fld id="{81D60167-4931-47E6-BA6A-407CBD079E47}" type="slidenum">
              <a:rPr spc="-25" smtClean="0"/>
              <a:pPr/>
              <a:t>‹#›</a:t>
            </a:fld>
            <a:endParaRPr spc="-25"/>
          </a:p>
        </p:txBody>
      </p:sp>
    </p:spTree>
    <p:extLst>
      <p:ext uri="{BB962C8B-B14F-4D97-AF65-F5344CB8AC3E}">
        <p14:creationId xmlns:p14="http://schemas.microsoft.com/office/powerpoint/2010/main" val="2738724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s and Graphs v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2">
            <a:extLst>
              <a:ext uri="{FF2B5EF4-FFF2-40B4-BE49-F238E27FC236}">
                <a16:creationId xmlns:a16="http://schemas.microsoft.com/office/drawing/2014/main" id="{B3412DE0-BAC7-6A44-B8DB-F655BFE3E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685800"/>
            <a:ext cx="9753600" cy="685800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4200" b="0" i="0" baseline="0">
                <a:solidFill>
                  <a:schemeClr val="tx1"/>
                </a:solidFill>
                <a:latin typeface="WorkSans-ExtraBold"/>
                <a:cs typeface="WorkSans-ExtraBold"/>
              </a:defRPr>
            </a:lvl1pPr>
          </a:lstStyle>
          <a:p>
            <a:r>
              <a:rPr lang="en-US"/>
              <a:t>Header 2 goes here</a:t>
            </a:r>
            <a:endParaRPr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6CE299-68C5-D14A-A645-9FD345060ACE}"/>
              </a:ext>
            </a:extLst>
          </p:cNvPr>
          <p:cNvCxnSpPr/>
          <p:nvPr userDrawn="1"/>
        </p:nvCxnSpPr>
        <p:spPr>
          <a:xfrm>
            <a:off x="2057400" y="3550198"/>
            <a:ext cx="8077200" cy="0"/>
          </a:xfrm>
          <a:prstGeom prst="line">
            <a:avLst/>
          </a:prstGeom>
          <a:ln w="349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Google Shape;3036;p49">
            <a:extLst>
              <a:ext uri="{FF2B5EF4-FFF2-40B4-BE49-F238E27FC236}">
                <a16:creationId xmlns:a16="http://schemas.microsoft.com/office/drawing/2014/main" id="{EDC34E39-7557-5C49-B7FD-1375A6F1E943}"/>
              </a:ext>
            </a:extLst>
          </p:cNvPr>
          <p:cNvSpPr/>
          <p:nvPr userDrawn="1"/>
        </p:nvSpPr>
        <p:spPr>
          <a:xfrm>
            <a:off x="993751" y="2438400"/>
            <a:ext cx="2223600" cy="2223600"/>
          </a:xfrm>
          <a:prstGeom prst="teardrop">
            <a:avLst/>
          </a:prstGeom>
          <a:solidFill>
            <a:srgbClr val="AA1F2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l" rtl="0"/>
            <a:endParaRPr/>
          </a:p>
        </p:txBody>
      </p:sp>
      <p:sp>
        <p:nvSpPr>
          <p:cNvPr id="25" name="Google Shape;3036;p49">
            <a:extLst>
              <a:ext uri="{FF2B5EF4-FFF2-40B4-BE49-F238E27FC236}">
                <a16:creationId xmlns:a16="http://schemas.microsoft.com/office/drawing/2014/main" id="{03FC0E0B-224D-674F-8309-DFD33DE1A333}"/>
              </a:ext>
            </a:extLst>
          </p:cNvPr>
          <p:cNvSpPr/>
          <p:nvPr userDrawn="1"/>
        </p:nvSpPr>
        <p:spPr>
          <a:xfrm>
            <a:off x="4710600" y="2438400"/>
            <a:ext cx="2223600" cy="22236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l" rtl="0"/>
            <a:endParaRPr/>
          </a:p>
        </p:txBody>
      </p:sp>
      <p:sp>
        <p:nvSpPr>
          <p:cNvPr id="27" name="Google Shape;3036;p49">
            <a:extLst>
              <a:ext uri="{FF2B5EF4-FFF2-40B4-BE49-F238E27FC236}">
                <a16:creationId xmlns:a16="http://schemas.microsoft.com/office/drawing/2014/main" id="{C25FD6DA-3EF8-AF4A-A045-ECEE6B0571EA}"/>
              </a:ext>
            </a:extLst>
          </p:cNvPr>
          <p:cNvSpPr/>
          <p:nvPr userDrawn="1"/>
        </p:nvSpPr>
        <p:spPr>
          <a:xfrm flipH="1">
            <a:off x="8427449" y="2438400"/>
            <a:ext cx="2223600" cy="2223600"/>
          </a:xfrm>
          <a:prstGeom prst="teardrop">
            <a:avLst/>
          </a:prstGeom>
          <a:solidFill>
            <a:srgbClr val="702F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l" rtl="0"/>
            <a:endParaRPr/>
          </a:p>
        </p:txBody>
      </p:sp>
      <p:pic>
        <p:nvPicPr>
          <p:cNvPr id="29" name="Picture 28" descr="NorQuest College crest">
            <a:extLst>
              <a:ext uri="{FF2B5EF4-FFF2-40B4-BE49-F238E27FC236}">
                <a16:creationId xmlns:a16="http://schemas.microsoft.com/office/drawing/2014/main" id="{C6805A77-3550-914F-86ED-4E87783348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499" y="239937"/>
            <a:ext cx="444500" cy="508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1CD5E66-0526-8647-A270-99449BB15C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4986" y="3139398"/>
            <a:ext cx="1821131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Work Sans" pitchFamily="2" charset="77"/>
              </a:defRPr>
            </a:lvl1pPr>
            <a:lvl2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2pPr>
            <a:lvl3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3pPr>
            <a:lvl4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4pPr>
            <a:lvl5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5pPr>
          </a:lstStyle>
          <a:p>
            <a:pPr lvl="0"/>
            <a:r>
              <a:rPr lang="en-US"/>
              <a:t>Text goes here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48B5DAA-F4B0-084E-8815-A0E769D545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00712" y="3139398"/>
            <a:ext cx="1821131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Work Sans" pitchFamily="2" charset="77"/>
              </a:defRPr>
            </a:lvl1pPr>
            <a:lvl2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2pPr>
            <a:lvl3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3pPr>
            <a:lvl4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4pPr>
            <a:lvl5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5pPr>
          </a:lstStyle>
          <a:p>
            <a:pPr lvl="0"/>
            <a:r>
              <a:rPr lang="en-US"/>
              <a:t>Text goes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F66257B-26E7-1340-A40A-2F7C230D47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38522" y="3139398"/>
            <a:ext cx="1821131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Work Sans" pitchFamily="2" charset="77"/>
              </a:defRPr>
            </a:lvl1pPr>
            <a:lvl2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2pPr>
            <a:lvl3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3pPr>
            <a:lvl4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4pPr>
            <a:lvl5pPr>
              <a:defRPr sz="2400" b="1" i="0">
                <a:solidFill>
                  <a:sysClr val="windowText" lastClr="000000"/>
                </a:solidFill>
                <a:latin typeface="Work Sans" pitchFamily="2" charset="77"/>
              </a:defRPr>
            </a:lvl5pPr>
          </a:lstStyle>
          <a:p>
            <a:pPr lvl="0"/>
            <a:r>
              <a:rPr lang="en-US"/>
              <a:t>Text goes here</a:t>
            </a:r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A0602E0F-BF22-9D47-B98D-8FF0776B5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53800" y="6096000"/>
            <a:ext cx="972000" cy="95250"/>
          </a:xfrm>
          <a:custGeom>
            <a:avLst/>
            <a:gdLst/>
            <a:ahLst/>
            <a:cxnLst/>
            <a:rect l="l" t="t" r="r" b="b"/>
            <a:pathLst>
              <a:path w="5903595" h="95250">
                <a:moveTo>
                  <a:pt x="0" y="95250"/>
                </a:moveTo>
                <a:lnTo>
                  <a:pt x="5903032" y="95250"/>
                </a:lnTo>
                <a:lnTo>
                  <a:pt x="5903032" y="0"/>
                </a:lnTo>
                <a:lnTo>
                  <a:pt x="0" y="0"/>
                </a:lnTo>
                <a:lnTo>
                  <a:pt x="0" y="95250"/>
                </a:lnTo>
                <a:close/>
              </a:path>
            </a:pathLst>
          </a:custGeom>
          <a:solidFill>
            <a:srgbClr val="E61E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Holder 4">
            <a:extLst>
              <a:ext uri="{FF2B5EF4-FFF2-40B4-BE49-F238E27FC236}">
                <a16:creationId xmlns:a16="http://schemas.microsoft.com/office/drawing/2014/main" id="{5364AA90-9905-0731-A8A1-D7CFC0D1DBE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6431912" y="6346921"/>
            <a:ext cx="5423832" cy="342900"/>
          </a:xfrm>
          <a:prstGeom prst="rect">
            <a:avLst/>
          </a:prstGeom>
        </p:spPr>
        <p:txBody>
          <a:bodyPr lIns="0" tIns="0" rIns="0" bIns="0" anchor="t"/>
          <a:lstStyle>
            <a:lvl1pPr algn="r"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defRPr>
            </a:lvl1pPr>
          </a:lstStyle>
          <a:p>
            <a:r>
              <a:rPr lang="en-CA"/>
              <a:t>Optional</a:t>
            </a:r>
            <a:r>
              <a:rPr lang="en-CA" spc="-45"/>
              <a:t> </a:t>
            </a:r>
            <a:r>
              <a:rPr lang="en-CA"/>
              <a:t>footer</a:t>
            </a:r>
            <a:r>
              <a:rPr lang="en-CA" spc="-30"/>
              <a:t> </a:t>
            </a:r>
            <a:r>
              <a:rPr lang="en-CA" spc="-25"/>
              <a:t>information</a:t>
            </a:r>
            <a:r>
              <a:rPr lang="en-CA" spc="-325"/>
              <a:t> </a:t>
            </a:r>
            <a:r>
              <a:rPr lang="en-CA"/>
              <a:t>|</a:t>
            </a:r>
            <a:r>
              <a:rPr lang="en-CA" spc="-30"/>
              <a:t> </a:t>
            </a:r>
            <a:fld id="{81D60167-4931-47E6-BA6A-407CBD079E47}" type="slidenum">
              <a:rPr spc="-25" smtClean="0"/>
              <a:pPr/>
              <a:t>‹#›</a:t>
            </a:fld>
            <a:endParaRPr spc="-25"/>
          </a:p>
        </p:txBody>
      </p:sp>
    </p:spTree>
    <p:extLst>
      <p:ext uri="{BB962C8B-B14F-4D97-AF65-F5344CB8AC3E}">
        <p14:creationId xmlns:p14="http://schemas.microsoft.com/office/powerpoint/2010/main" val="2848124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ation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707296-50A2-F04E-83B4-177AEF2EF0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72100" y="1524000"/>
            <a:ext cx="1828800" cy="1295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aseline="0">
                <a:solidFill>
                  <a:schemeClr val="tx1"/>
                </a:solidFill>
                <a:latin typeface="WorkSans-ExtraBold" pitchFamily="2" charset="77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070F4BB-1F67-D84B-BABF-2C97C02AA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71800" y="3124200"/>
            <a:ext cx="6629400" cy="1524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tx1"/>
                </a:solidFill>
                <a:latin typeface="Work Sans" pitchFamily="2" charset="77"/>
              </a:defRPr>
            </a:lvl1pPr>
            <a:lvl2pPr>
              <a:defRPr sz="2400" b="1" i="0">
                <a:solidFill>
                  <a:schemeClr val="tx1"/>
                </a:solidFill>
                <a:latin typeface="Work Sans" pitchFamily="2" charset="77"/>
              </a:defRPr>
            </a:lvl2pPr>
            <a:lvl3pPr>
              <a:defRPr sz="2400" b="1" i="0">
                <a:solidFill>
                  <a:schemeClr val="tx1"/>
                </a:solidFill>
                <a:latin typeface="Work Sans" pitchFamily="2" charset="77"/>
              </a:defRPr>
            </a:lvl3pPr>
            <a:lvl4pPr>
              <a:defRPr sz="2400" b="1" i="0">
                <a:solidFill>
                  <a:schemeClr val="tx1"/>
                </a:solidFill>
                <a:latin typeface="Work Sans" pitchFamily="2" charset="77"/>
              </a:defRPr>
            </a:lvl4pPr>
            <a:lvl5pPr>
              <a:defRPr sz="2400" b="1" i="0">
                <a:solidFill>
                  <a:schemeClr val="tx1"/>
                </a:solidFill>
                <a:latin typeface="Work Sans" pitchFamily="2" charset="77"/>
              </a:defRPr>
            </a:lvl5pPr>
          </a:lstStyle>
          <a:p>
            <a:pPr lvl="0"/>
            <a:r>
              <a:rPr lang="en-US"/>
              <a:t>Quotation goes here </a:t>
            </a:r>
            <a:r>
              <a:rPr lang="en-US" err="1"/>
              <a:t>sint</a:t>
            </a:r>
            <a:r>
              <a:rPr lang="en-US"/>
              <a:t> et </a:t>
            </a:r>
            <a:r>
              <a:rPr lang="en-US" err="1"/>
              <a:t>faciis</a:t>
            </a:r>
            <a:r>
              <a:rPr lang="en-US"/>
              <a:t> </a:t>
            </a:r>
            <a:r>
              <a:rPr lang="en-US" err="1"/>
              <a:t>estem</a:t>
            </a:r>
            <a:r>
              <a:rPr lang="en-US"/>
              <a:t> </a:t>
            </a:r>
            <a:r>
              <a:rPr lang="en-US" err="1"/>
              <a:t>cor</a:t>
            </a:r>
            <a:r>
              <a:rPr lang="en-US"/>
              <a:t> ma as </a:t>
            </a:r>
            <a:r>
              <a:rPr lang="en-US" err="1"/>
              <a:t>auda</a:t>
            </a:r>
            <a:r>
              <a:rPr lang="en-US"/>
              <a:t> </a:t>
            </a:r>
            <a:r>
              <a:rPr lang="en-US" err="1"/>
              <a:t>dolum</a:t>
            </a:r>
            <a:r>
              <a:rPr lang="en-US"/>
              <a:t> </a:t>
            </a:r>
            <a:r>
              <a:rPr lang="en-US" err="1"/>
              <a:t>sequod</a:t>
            </a:r>
            <a:r>
              <a:rPr lang="en-US"/>
              <a:t> </a:t>
            </a:r>
            <a:r>
              <a:rPr lang="en-US" err="1"/>
              <a:t>mollatem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dus</a:t>
            </a:r>
            <a:r>
              <a:rPr lang="en-US"/>
              <a:t>,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undi</a:t>
            </a:r>
            <a:r>
              <a:rPr lang="en-US"/>
              <a:t>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volor</a:t>
            </a:r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C98A1D1-48F3-4746-BCA0-37C44DCEB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846529" y="3944339"/>
            <a:ext cx="6132529" cy="6132529"/>
          </a:xfrm>
          <a:prstGeom prst="ellipse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NorQuest College crest">
            <a:extLst>
              <a:ext uri="{FF2B5EF4-FFF2-40B4-BE49-F238E27FC236}">
                <a16:creationId xmlns:a16="http://schemas.microsoft.com/office/drawing/2014/main" id="{9BD55621-E542-A147-858B-5694CC8785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861" y="239937"/>
            <a:ext cx="444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347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istic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EA013A-8252-964D-B3DF-8BEFA2B4E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501" y="4648200"/>
            <a:ext cx="12178499" cy="2209800"/>
          </a:xfrm>
          <a:prstGeom prst="rect">
            <a:avLst/>
          </a:prstGeom>
          <a:solidFill>
            <a:srgbClr val="E71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707296-50A2-F04E-83B4-177AEF2EF0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819400"/>
            <a:ext cx="11277600" cy="1295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aseline="0">
                <a:solidFill>
                  <a:schemeClr val="tx1"/>
                </a:solidFill>
                <a:latin typeface="WorkSans-ExtraBold" pitchFamily="2" charset="77"/>
              </a:defRPr>
            </a:lvl1pPr>
          </a:lstStyle>
          <a:p>
            <a:pPr lvl="0"/>
            <a:r>
              <a:rPr lang="en-US"/>
              <a:t>$1,000,000.00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070F4BB-1F67-D84B-BABF-2C97C02AA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71800" y="4800600"/>
            <a:ext cx="6629400" cy="1524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tx1"/>
                </a:solidFill>
                <a:latin typeface="Work Sans" pitchFamily="2" charset="77"/>
              </a:defRPr>
            </a:lvl1pPr>
            <a:lvl2pPr>
              <a:defRPr sz="2400" b="1" i="0">
                <a:solidFill>
                  <a:schemeClr val="tx1"/>
                </a:solidFill>
                <a:latin typeface="Work Sans" pitchFamily="2" charset="77"/>
              </a:defRPr>
            </a:lvl2pPr>
            <a:lvl3pPr>
              <a:defRPr sz="2400" b="1" i="0">
                <a:solidFill>
                  <a:schemeClr val="tx1"/>
                </a:solidFill>
                <a:latin typeface="Work Sans" pitchFamily="2" charset="77"/>
              </a:defRPr>
            </a:lvl3pPr>
            <a:lvl4pPr>
              <a:defRPr sz="2400" b="1" i="0">
                <a:solidFill>
                  <a:schemeClr val="tx1"/>
                </a:solidFill>
                <a:latin typeface="Work Sans" pitchFamily="2" charset="77"/>
              </a:defRPr>
            </a:lvl4pPr>
            <a:lvl5pPr>
              <a:defRPr sz="2400" b="1" i="0">
                <a:solidFill>
                  <a:schemeClr val="tx1"/>
                </a:solidFill>
                <a:latin typeface="Work Sans" pitchFamily="2" charset="77"/>
              </a:defRPr>
            </a:lvl5pPr>
          </a:lstStyle>
          <a:p>
            <a:pPr lvl="0"/>
            <a:r>
              <a:rPr lang="en-US"/>
              <a:t>Supporting copy goes here </a:t>
            </a:r>
            <a:r>
              <a:rPr lang="en-US" err="1"/>
              <a:t>sint</a:t>
            </a:r>
            <a:r>
              <a:rPr lang="en-US"/>
              <a:t> et </a:t>
            </a:r>
            <a:r>
              <a:rPr lang="en-US" err="1"/>
              <a:t>faciis</a:t>
            </a:r>
            <a:r>
              <a:rPr lang="en-US"/>
              <a:t> </a:t>
            </a:r>
            <a:r>
              <a:rPr lang="en-US" err="1"/>
              <a:t>estem</a:t>
            </a:r>
            <a:r>
              <a:rPr lang="en-US"/>
              <a:t> </a:t>
            </a:r>
            <a:r>
              <a:rPr lang="en-US" err="1"/>
              <a:t>cor</a:t>
            </a:r>
            <a:r>
              <a:rPr lang="en-US"/>
              <a:t> ma as </a:t>
            </a:r>
            <a:r>
              <a:rPr lang="en-US" err="1"/>
              <a:t>auda</a:t>
            </a:r>
            <a:r>
              <a:rPr lang="en-US"/>
              <a:t> </a:t>
            </a:r>
            <a:r>
              <a:rPr lang="en-US" err="1"/>
              <a:t>dolum</a:t>
            </a:r>
            <a:r>
              <a:rPr lang="en-US"/>
              <a:t> </a:t>
            </a:r>
            <a:r>
              <a:rPr lang="en-US" err="1"/>
              <a:t>sequod</a:t>
            </a:r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C98A1D1-48F3-4746-BCA0-37C44DCEB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846529" y="3944339"/>
            <a:ext cx="6132529" cy="6132529"/>
          </a:xfrm>
          <a:prstGeom prst="ellipse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5" name="Picture 134" descr="NorQuest College crest">
            <a:extLst>
              <a:ext uri="{FF2B5EF4-FFF2-40B4-BE49-F238E27FC236}">
                <a16:creationId xmlns:a16="http://schemas.microsoft.com/office/drawing/2014/main" id="{E9659E13-8559-FE4B-8BA2-BFC5942D28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861" y="239937"/>
            <a:ext cx="444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324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2A89FC1-0BF8-B949-98E0-72E74A04F3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4191000"/>
            <a:ext cx="8610600" cy="16764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5000" baseline="0">
                <a:solidFill>
                  <a:schemeClr val="tx1"/>
                </a:solidFill>
                <a:latin typeface="WorkSans-ExtraBold" pitchFamily="2" charset="77"/>
              </a:defRPr>
            </a:lvl1pPr>
          </a:lstStyle>
          <a:p>
            <a:pPr lvl="0"/>
            <a:r>
              <a:rPr lang="en-US"/>
              <a:t>Section break slide</a:t>
            </a:r>
          </a:p>
        </p:txBody>
      </p:sp>
      <p:sp>
        <p:nvSpPr>
          <p:cNvPr id="7" name="Holder 4">
            <a:extLst>
              <a:ext uri="{FF2B5EF4-FFF2-40B4-BE49-F238E27FC236}">
                <a16:creationId xmlns:a16="http://schemas.microsoft.com/office/drawing/2014/main" id="{6B7FD867-0075-4343-B643-5DF397CC80D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7954304" y="6346921"/>
            <a:ext cx="3901440" cy="342900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defRPr>
            </a:lvl1pPr>
          </a:lstStyle>
          <a:p>
            <a:r>
              <a:rPr lang="en-CA"/>
              <a:t>Optional</a:t>
            </a:r>
            <a:r>
              <a:rPr lang="en-CA" spc="-45"/>
              <a:t> </a:t>
            </a:r>
            <a:r>
              <a:rPr lang="en-CA"/>
              <a:t>footer</a:t>
            </a:r>
            <a:r>
              <a:rPr lang="en-CA" spc="-30"/>
              <a:t> </a:t>
            </a:r>
            <a:r>
              <a:rPr lang="en-CA" spc="-25"/>
              <a:t>information</a:t>
            </a:r>
            <a:r>
              <a:rPr lang="en-CA" spc="-325"/>
              <a:t> </a:t>
            </a:r>
            <a:r>
              <a:rPr lang="en-CA"/>
              <a:t>|</a:t>
            </a:r>
            <a:r>
              <a:rPr lang="en-CA" spc="-30"/>
              <a:t> </a:t>
            </a:r>
            <a:fld id="{81D60167-4931-47E6-BA6A-407CBD079E47}" type="slidenum">
              <a:rPr spc="-25" smtClean="0"/>
              <a:pPr/>
              <a:t>‹#›</a:t>
            </a:fld>
            <a:endParaRPr spc="-25"/>
          </a:p>
          <a:p>
            <a:endParaRPr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A6ECD2F9-56DA-514E-B89A-819D10CAC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0343" y="-1676400"/>
            <a:ext cx="9140825" cy="5521960"/>
          </a:xfrm>
          <a:custGeom>
            <a:avLst/>
            <a:gdLst/>
            <a:ahLst/>
            <a:cxnLst/>
            <a:rect l="l" t="t" r="r" b="b"/>
            <a:pathLst>
              <a:path w="9140825" h="5521960">
                <a:moveTo>
                  <a:pt x="0" y="4989258"/>
                </a:moveTo>
                <a:lnTo>
                  <a:pt x="48131" y="5008831"/>
                </a:lnTo>
                <a:lnTo>
                  <a:pt x="96358" y="5028034"/>
                </a:lnTo>
                <a:lnTo>
                  <a:pt x="144679" y="5046866"/>
                </a:lnTo>
                <a:lnTo>
                  <a:pt x="193091" y="5065328"/>
                </a:lnTo>
                <a:lnTo>
                  <a:pt x="241590" y="5083419"/>
                </a:lnTo>
                <a:lnTo>
                  <a:pt x="290175" y="5101141"/>
                </a:lnTo>
                <a:lnTo>
                  <a:pt x="338842" y="5118493"/>
                </a:lnTo>
                <a:lnTo>
                  <a:pt x="387588" y="5135475"/>
                </a:lnTo>
                <a:lnTo>
                  <a:pt x="436412" y="5152089"/>
                </a:lnTo>
                <a:lnTo>
                  <a:pt x="485309" y="5168334"/>
                </a:lnTo>
                <a:lnTo>
                  <a:pt x="534277" y="5184210"/>
                </a:lnTo>
                <a:lnTo>
                  <a:pt x="583314" y="5199717"/>
                </a:lnTo>
                <a:lnTo>
                  <a:pt x="632416" y="5214857"/>
                </a:lnTo>
                <a:lnTo>
                  <a:pt x="681581" y="5229628"/>
                </a:lnTo>
                <a:lnTo>
                  <a:pt x="730807" y="5244032"/>
                </a:lnTo>
                <a:lnTo>
                  <a:pt x="780089" y="5258069"/>
                </a:lnTo>
                <a:lnTo>
                  <a:pt x="829426" y="5271738"/>
                </a:lnTo>
                <a:lnTo>
                  <a:pt x="878814" y="5285041"/>
                </a:lnTo>
                <a:lnTo>
                  <a:pt x="928252" y="5297977"/>
                </a:lnTo>
                <a:lnTo>
                  <a:pt x="977735" y="5310546"/>
                </a:lnTo>
                <a:lnTo>
                  <a:pt x="1027262" y="5322750"/>
                </a:lnTo>
                <a:lnTo>
                  <a:pt x="1076830" y="5334587"/>
                </a:lnTo>
                <a:lnTo>
                  <a:pt x="1126435" y="5346059"/>
                </a:lnTo>
                <a:lnTo>
                  <a:pt x="1176075" y="5357165"/>
                </a:lnTo>
                <a:lnTo>
                  <a:pt x="1225747" y="5367906"/>
                </a:lnTo>
                <a:lnTo>
                  <a:pt x="1275449" y="5378283"/>
                </a:lnTo>
                <a:lnTo>
                  <a:pt x="1325177" y="5388294"/>
                </a:lnTo>
                <a:lnTo>
                  <a:pt x="1374930" y="5397942"/>
                </a:lnTo>
                <a:lnTo>
                  <a:pt x="1424703" y="5407225"/>
                </a:lnTo>
                <a:lnTo>
                  <a:pt x="1474494" y="5416144"/>
                </a:lnTo>
                <a:lnTo>
                  <a:pt x="1524301" y="5424700"/>
                </a:lnTo>
                <a:lnTo>
                  <a:pt x="1574121" y="5432892"/>
                </a:lnTo>
                <a:lnTo>
                  <a:pt x="1623950" y="5440721"/>
                </a:lnTo>
                <a:lnTo>
                  <a:pt x="1673787" y="5448187"/>
                </a:lnTo>
                <a:lnTo>
                  <a:pt x="1723628" y="5455290"/>
                </a:lnTo>
                <a:lnTo>
                  <a:pt x="1773470" y="5462031"/>
                </a:lnTo>
                <a:lnTo>
                  <a:pt x="1823311" y="5468410"/>
                </a:lnTo>
                <a:lnTo>
                  <a:pt x="1873148" y="5474427"/>
                </a:lnTo>
                <a:lnTo>
                  <a:pt x="1922979" y="5480082"/>
                </a:lnTo>
                <a:lnTo>
                  <a:pt x="1972799" y="5485375"/>
                </a:lnTo>
                <a:lnTo>
                  <a:pt x="2022608" y="5490308"/>
                </a:lnTo>
                <a:lnTo>
                  <a:pt x="2072401" y="5494880"/>
                </a:lnTo>
                <a:lnTo>
                  <a:pt x="2122176" y="5499090"/>
                </a:lnTo>
                <a:lnTo>
                  <a:pt x="2171931" y="5502941"/>
                </a:lnTo>
                <a:lnTo>
                  <a:pt x="2221661" y="5506431"/>
                </a:lnTo>
                <a:lnTo>
                  <a:pt x="2271366" y="5509562"/>
                </a:lnTo>
                <a:lnTo>
                  <a:pt x="2321042" y="5512332"/>
                </a:lnTo>
                <a:lnTo>
                  <a:pt x="2370685" y="5514743"/>
                </a:lnTo>
                <a:lnTo>
                  <a:pt x="2420294" y="5516795"/>
                </a:lnTo>
                <a:lnTo>
                  <a:pt x="2469866" y="5518488"/>
                </a:lnTo>
                <a:lnTo>
                  <a:pt x="2519397" y="5519823"/>
                </a:lnTo>
                <a:lnTo>
                  <a:pt x="2568885" y="5520799"/>
                </a:lnTo>
                <a:lnTo>
                  <a:pt x="2618327" y="5521416"/>
                </a:lnTo>
                <a:lnTo>
                  <a:pt x="2667721" y="5521676"/>
                </a:lnTo>
                <a:lnTo>
                  <a:pt x="2717064" y="5521578"/>
                </a:lnTo>
                <a:lnTo>
                  <a:pt x="2766352" y="5521123"/>
                </a:lnTo>
                <a:lnTo>
                  <a:pt x="2815583" y="5520310"/>
                </a:lnTo>
                <a:lnTo>
                  <a:pt x="2864755" y="5519141"/>
                </a:lnTo>
                <a:lnTo>
                  <a:pt x="2913864" y="5517614"/>
                </a:lnTo>
                <a:lnTo>
                  <a:pt x="2962907" y="5515732"/>
                </a:lnTo>
                <a:lnTo>
                  <a:pt x="3011883" y="5513493"/>
                </a:lnTo>
                <a:lnTo>
                  <a:pt x="3060787" y="5510898"/>
                </a:lnTo>
                <a:lnTo>
                  <a:pt x="3109618" y="5507947"/>
                </a:lnTo>
                <a:lnTo>
                  <a:pt x="3158373" y="5504641"/>
                </a:lnTo>
                <a:lnTo>
                  <a:pt x="3207048" y="5500979"/>
                </a:lnTo>
                <a:lnTo>
                  <a:pt x="3255642" y="5496963"/>
                </a:lnTo>
                <a:lnTo>
                  <a:pt x="3304150" y="5492592"/>
                </a:lnTo>
                <a:lnTo>
                  <a:pt x="3352571" y="5487866"/>
                </a:lnTo>
                <a:lnTo>
                  <a:pt x="3400901" y="5482786"/>
                </a:lnTo>
                <a:lnTo>
                  <a:pt x="3449139" y="5477353"/>
                </a:lnTo>
                <a:lnTo>
                  <a:pt x="3497280" y="5471565"/>
                </a:lnTo>
                <a:lnTo>
                  <a:pt x="3545323" y="5465424"/>
                </a:lnTo>
                <a:lnTo>
                  <a:pt x="3593264" y="5458930"/>
                </a:lnTo>
                <a:lnTo>
                  <a:pt x="3641101" y="5452083"/>
                </a:lnTo>
                <a:lnTo>
                  <a:pt x="3688830" y="5444883"/>
                </a:lnTo>
                <a:lnTo>
                  <a:pt x="3736450" y="5437330"/>
                </a:lnTo>
                <a:lnTo>
                  <a:pt x="3783957" y="5429425"/>
                </a:lnTo>
                <a:lnTo>
                  <a:pt x="3831349" y="5421169"/>
                </a:lnTo>
                <a:lnTo>
                  <a:pt x="3878622" y="5412560"/>
                </a:lnTo>
                <a:lnTo>
                  <a:pt x="3925775" y="5403600"/>
                </a:lnTo>
                <a:lnTo>
                  <a:pt x="3972803" y="5394289"/>
                </a:lnTo>
                <a:lnTo>
                  <a:pt x="4019705" y="5384627"/>
                </a:lnTo>
                <a:lnTo>
                  <a:pt x="4066478" y="5374614"/>
                </a:lnTo>
                <a:lnTo>
                  <a:pt x="4113118" y="5364250"/>
                </a:lnTo>
                <a:lnTo>
                  <a:pt x="4159624" y="5353536"/>
                </a:lnTo>
                <a:lnTo>
                  <a:pt x="4205992" y="5342473"/>
                </a:lnTo>
                <a:lnTo>
                  <a:pt x="4252219" y="5331059"/>
                </a:lnTo>
                <a:lnTo>
                  <a:pt x="4298303" y="5319296"/>
                </a:lnTo>
                <a:lnTo>
                  <a:pt x="4344241" y="5307184"/>
                </a:lnTo>
                <a:lnTo>
                  <a:pt x="4390030" y="5294722"/>
                </a:lnTo>
                <a:lnTo>
                  <a:pt x="4435667" y="5281912"/>
                </a:lnTo>
                <a:lnTo>
                  <a:pt x="4481150" y="5268754"/>
                </a:lnTo>
                <a:lnTo>
                  <a:pt x="4526475" y="5255247"/>
                </a:lnTo>
                <a:lnTo>
                  <a:pt x="4571641" y="5241392"/>
                </a:lnTo>
                <a:lnTo>
                  <a:pt x="4616644" y="5227189"/>
                </a:lnTo>
                <a:lnTo>
                  <a:pt x="4661481" y="5212639"/>
                </a:lnTo>
                <a:lnTo>
                  <a:pt x="4706150" y="5197741"/>
                </a:lnTo>
                <a:lnTo>
                  <a:pt x="4753193" y="5181611"/>
                </a:lnTo>
                <a:lnTo>
                  <a:pt x="4800068" y="5165063"/>
                </a:lnTo>
                <a:lnTo>
                  <a:pt x="4846771" y="5148097"/>
                </a:lnTo>
                <a:lnTo>
                  <a:pt x="4893301" y="5130716"/>
                </a:lnTo>
                <a:lnTo>
                  <a:pt x="4939657" y="5112921"/>
                </a:lnTo>
                <a:lnTo>
                  <a:pt x="4985836" y="5094711"/>
                </a:lnTo>
                <a:lnTo>
                  <a:pt x="5031837" y="5076089"/>
                </a:lnTo>
                <a:lnTo>
                  <a:pt x="5077659" y="5057055"/>
                </a:lnTo>
                <a:lnTo>
                  <a:pt x="5123300" y="5037610"/>
                </a:lnTo>
                <a:lnTo>
                  <a:pt x="5168758" y="5017756"/>
                </a:lnTo>
                <a:lnTo>
                  <a:pt x="5214031" y="4997494"/>
                </a:lnTo>
                <a:lnTo>
                  <a:pt x="5259117" y="4976824"/>
                </a:lnTo>
                <a:lnTo>
                  <a:pt x="5304016" y="4955748"/>
                </a:lnTo>
                <a:lnTo>
                  <a:pt x="5348726" y="4934266"/>
                </a:lnTo>
                <a:lnTo>
                  <a:pt x="5393244" y="4912380"/>
                </a:lnTo>
                <a:lnTo>
                  <a:pt x="5437569" y="4890092"/>
                </a:lnTo>
                <a:lnTo>
                  <a:pt x="5481699" y="4867401"/>
                </a:lnTo>
                <a:lnTo>
                  <a:pt x="5525633" y="4844309"/>
                </a:lnTo>
                <a:lnTo>
                  <a:pt x="5569370" y="4820817"/>
                </a:lnTo>
                <a:lnTo>
                  <a:pt x="5612906" y="4796926"/>
                </a:lnTo>
                <a:lnTo>
                  <a:pt x="5656242" y="4772637"/>
                </a:lnTo>
                <a:lnTo>
                  <a:pt x="5699374" y="4747952"/>
                </a:lnTo>
                <a:lnTo>
                  <a:pt x="5742302" y="4722871"/>
                </a:lnTo>
                <a:lnTo>
                  <a:pt x="5785023" y="4697395"/>
                </a:lnTo>
                <a:lnTo>
                  <a:pt x="5827536" y="4671525"/>
                </a:lnTo>
                <a:lnTo>
                  <a:pt x="5869840" y="4645263"/>
                </a:lnTo>
                <a:lnTo>
                  <a:pt x="5911933" y="4618610"/>
                </a:lnTo>
                <a:lnTo>
                  <a:pt x="5953812" y="4591566"/>
                </a:lnTo>
                <a:lnTo>
                  <a:pt x="5995477" y="4564132"/>
                </a:lnTo>
                <a:lnTo>
                  <a:pt x="6036925" y="4536311"/>
                </a:lnTo>
                <a:lnTo>
                  <a:pt x="6078156" y="4508102"/>
                </a:lnTo>
                <a:lnTo>
                  <a:pt x="6119166" y="4479507"/>
                </a:lnTo>
                <a:lnTo>
                  <a:pt x="6159956" y="4450526"/>
                </a:lnTo>
                <a:lnTo>
                  <a:pt x="6200522" y="4421162"/>
                </a:lnTo>
                <a:lnTo>
                  <a:pt x="6240864" y="4391415"/>
                </a:lnTo>
                <a:lnTo>
                  <a:pt x="6280979" y="4361285"/>
                </a:lnTo>
                <a:lnTo>
                  <a:pt x="6320867" y="4330775"/>
                </a:lnTo>
                <a:lnTo>
                  <a:pt x="6360524" y="4299885"/>
                </a:lnTo>
                <a:lnTo>
                  <a:pt x="6399951" y="4268616"/>
                </a:lnTo>
                <a:lnTo>
                  <a:pt x="6439144" y="4236970"/>
                </a:lnTo>
                <a:lnTo>
                  <a:pt x="6478102" y="4204947"/>
                </a:lnTo>
                <a:lnTo>
                  <a:pt x="6516825" y="4172548"/>
                </a:lnTo>
                <a:lnTo>
                  <a:pt x="6555309" y="4139775"/>
                </a:lnTo>
                <a:lnTo>
                  <a:pt x="6593553" y="4106628"/>
                </a:lnTo>
                <a:lnTo>
                  <a:pt x="6631556" y="4073109"/>
                </a:lnTo>
                <a:lnTo>
                  <a:pt x="6669316" y="4039218"/>
                </a:lnTo>
                <a:lnTo>
                  <a:pt x="6706831" y="4004957"/>
                </a:lnTo>
                <a:lnTo>
                  <a:pt x="6741704" y="3972383"/>
                </a:lnTo>
                <a:lnTo>
                  <a:pt x="6776399" y="3939070"/>
                </a:lnTo>
                <a:lnTo>
                  <a:pt x="6810913" y="3905040"/>
                </a:lnTo>
                <a:lnTo>
                  <a:pt x="6845243" y="3870315"/>
                </a:lnTo>
                <a:lnTo>
                  <a:pt x="6879387" y="3834917"/>
                </a:lnTo>
                <a:lnTo>
                  <a:pt x="6913342" y="3798867"/>
                </a:lnTo>
                <a:lnTo>
                  <a:pt x="6947104" y="3762188"/>
                </a:lnTo>
                <a:lnTo>
                  <a:pt x="6980672" y="3724902"/>
                </a:lnTo>
                <a:lnTo>
                  <a:pt x="7014042" y="3687030"/>
                </a:lnTo>
                <a:lnTo>
                  <a:pt x="7047211" y="3648595"/>
                </a:lnTo>
                <a:lnTo>
                  <a:pt x="7080177" y="3609619"/>
                </a:lnTo>
                <a:lnTo>
                  <a:pt x="7112937" y="3570123"/>
                </a:lnTo>
                <a:lnTo>
                  <a:pt x="7145488" y="3530130"/>
                </a:lnTo>
                <a:lnTo>
                  <a:pt x="7177827" y="3489661"/>
                </a:lnTo>
                <a:lnTo>
                  <a:pt x="7209952" y="3448738"/>
                </a:lnTo>
                <a:lnTo>
                  <a:pt x="7241859" y="3407384"/>
                </a:lnTo>
                <a:lnTo>
                  <a:pt x="7273546" y="3365621"/>
                </a:lnTo>
                <a:lnTo>
                  <a:pt x="7305009" y="3323469"/>
                </a:lnTo>
                <a:lnTo>
                  <a:pt x="7336247" y="3280952"/>
                </a:lnTo>
                <a:lnTo>
                  <a:pt x="7367256" y="3238092"/>
                </a:lnTo>
                <a:lnTo>
                  <a:pt x="7398034" y="3194909"/>
                </a:lnTo>
                <a:lnTo>
                  <a:pt x="7428577" y="3151427"/>
                </a:lnTo>
                <a:lnTo>
                  <a:pt x="7458883" y="3107667"/>
                </a:lnTo>
                <a:lnTo>
                  <a:pt x="7488950" y="3063651"/>
                </a:lnTo>
                <a:lnTo>
                  <a:pt x="7518773" y="3019401"/>
                </a:lnTo>
                <a:lnTo>
                  <a:pt x="7548351" y="2974939"/>
                </a:lnTo>
                <a:lnTo>
                  <a:pt x="7577680" y="2930287"/>
                </a:lnTo>
                <a:lnTo>
                  <a:pt x="7606758" y="2885468"/>
                </a:lnTo>
                <a:lnTo>
                  <a:pt x="7635582" y="2840502"/>
                </a:lnTo>
                <a:lnTo>
                  <a:pt x="7664149" y="2795412"/>
                </a:lnTo>
                <a:lnTo>
                  <a:pt x="7692456" y="2750220"/>
                </a:lnTo>
                <a:lnTo>
                  <a:pt x="7720501" y="2704947"/>
                </a:lnTo>
                <a:lnTo>
                  <a:pt x="7748281" y="2659617"/>
                </a:lnTo>
                <a:lnTo>
                  <a:pt x="7775792" y="2614250"/>
                </a:lnTo>
                <a:lnTo>
                  <a:pt x="7803033" y="2568869"/>
                </a:lnTo>
                <a:lnTo>
                  <a:pt x="7829999" y="2523496"/>
                </a:lnTo>
                <a:lnTo>
                  <a:pt x="7856689" y="2478153"/>
                </a:lnTo>
                <a:lnTo>
                  <a:pt x="7883100" y="2432861"/>
                </a:lnTo>
                <a:lnTo>
                  <a:pt x="7909228" y="2387642"/>
                </a:lnTo>
                <a:lnTo>
                  <a:pt x="7935072" y="2342520"/>
                </a:lnTo>
                <a:lnTo>
                  <a:pt x="7960627" y="2297514"/>
                </a:lnTo>
                <a:lnTo>
                  <a:pt x="7985892" y="2252649"/>
                </a:lnTo>
                <a:lnTo>
                  <a:pt x="8010863" y="2207944"/>
                </a:lnTo>
                <a:lnTo>
                  <a:pt x="8035538" y="2163423"/>
                </a:lnTo>
                <a:lnTo>
                  <a:pt x="8059914" y="2119108"/>
                </a:lnTo>
                <a:lnTo>
                  <a:pt x="8083987" y="2075020"/>
                </a:lnTo>
                <a:lnTo>
                  <a:pt x="8107756" y="2031181"/>
                </a:lnTo>
                <a:lnTo>
                  <a:pt x="8131218" y="1987613"/>
                </a:lnTo>
                <a:lnTo>
                  <a:pt x="8154369" y="1944339"/>
                </a:lnTo>
                <a:lnTo>
                  <a:pt x="8177207" y="1901380"/>
                </a:lnTo>
                <a:lnTo>
                  <a:pt x="8199728" y="1858758"/>
                </a:lnTo>
                <a:lnTo>
                  <a:pt x="8221931" y="1816495"/>
                </a:lnTo>
                <a:lnTo>
                  <a:pt x="8243812" y="1774613"/>
                </a:lnTo>
                <a:lnTo>
                  <a:pt x="8265369" y="1733135"/>
                </a:lnTo>
                <a:lnTo>
                  <a:pt x="8286598" y="1692081"/>
                </a:lnTo>
                <a:lnTo>
                  <a:pt x="8307497" y="1651474"/>
                </a:lnTo>
                <a:lnTo>
                  <a:pt x="8328063" y="1611337"/>
                </a:lnTo>
                <a:lnTo>
                  <a:pt x="8348294" y="1571690"/>
                </a:lnTo>
                <a:lnTo>
                  <a:pt x="8368186" y="1532556"/>
                </a:lnTo>
                <a:lnTo>
                  <a:pt x="8387736" y="1493957"/>
                </a:lnTo>
                <a:lnTo>
                  <a:pt x="8406942" y="1455915"/>
                </a:lnTo>
                <a:lnTo>
                  <a:pt x="8430468" y="1409246"/>
                </a:lnTo>
                <a:lnTo>
                  <a:pt x="8454175" y="1362215"/>
                </a:lnTo>
                <a:lnTo>
                  <a:pt x="8478042" y="1314867"/>
                </a:lnTo>
                <a:lnTo>
                  <a:pt x="8502048" y="1267246"/>
                </a:lnTo>
                <a:lnTo>
                  <a:pt x="8526169" y="1219395"/>
                </a:lnTo>
                <a:lnTo>
                  <a:pt x="8550384" y="1171358"/>
                </a:lnTo>
                <a:lnTo>
                  <a:pt x="8574670" y="1123179"/>
                </a:lnTo>
                <a:lnTo>
                  <a:pt x="8599006" y="1074903"/>
                </a:lnTo>
                <a:lnTo>
                  <a:pt x="8623369" y="1026572"/>
                </a:lnTo>
                <a:lnTo>
                  <a:pt x="8647737" y="978231"/>
                </a:lnTo>
                <a:lnTo>
                  <a:pt x="8672088" y="929924"/>
                </a:lnTo>
                <a:lnTo>
                  <a:pt x="8696400" y="881695"/>
                </a:lnTo>
                <a:lnTo>
                  <a:pt x="8720650" y="833588"/>
                </a:lnTo>
                <a:lnTo>
                  <a:pt x="8744818" y="785646"/>
                </a:lnTo>
                <a:lnTo>
                  <a:pt x="8768879" y="737914"/>
                </a:lnTo>
                <a:lnTo>
                  <a:pt x="8792813" y="690435"/>
                </a:lnTo>
                <a:lnTo>
                  <a:pt x="8816597" y="643254"/>
                </a:lnTo>
                <a:lnTo>
                  <a:pt x="8840209" y="596413"/>
                </a:lnTo>
                <a:lnTo>
                  <a:pt x="8863626" y="549958"/>
                </a:lnTo>
                <a:lnTo>
                  <a:pt x="8886828" y="503932"/>
                </a:lnTo>
                <a:lnTo>
                  <a:pt x="8909791" y="458380"/>
                </a:lnTo>
                <a:lnTo>
                  <a:pt x="8932493" y="413344"/>
                </a:lnTo>
                <a:lnTo>
                  <a:pt x="8954913" y="368869"/>
                </a:lnTo>
                <a:lnTo>
                  <a:pt x="8977028" y="324998"/>
                </a:lnTo>
                <a:lnTo>
                  <a:pt x="8998816" y="281777"/>
                </a:lnTo>
                <a:lnTo>
                  <a:pt x="9020255" y="239248"/>
                </a:lnTo>
                <a:lnTo>
                  <a:pt x="9041322" y="197456"/>
                </a:lnTo>
                <a:lnTo>
                  <a:pt x="9061996" y="156444"/>
                </a:lnTo>
                <a:lnTo>
                  <a:pt x="9082255" y="116256"/>
                </a:lnTo>
                <a:lnTo>
                  <a:pt x="9102076" y="76937"/>
                </a:lnTo>
                <a:lnTo>
                  <a:pt x="9121437" y="38530"/>
                </a:lnTo>
                <a:lnTo>
                  <a:pt x="9140317" y="1079"/>
                </a:lnTo>
                <a:lnTo>
                  <a:pt x="9077815" y="531"/>
                </a:lnTo>
                <a:lnTo>
                  <a:pt x="9015589" y="171"/>
                </a:lnTo>
                <a:lnTo>
                  <a:pt x="8953638" y="0"/>
                </a:lnTo>
                <a:lnTo>
                  <a:pt x="8891961" y="15"/>
                </a:lnTo>
                <a:lnTo>
                  <a:pt x="8830558" y="217"/>
                </a:lnTo>
                <a:lnTo>
                  <a:pt x="8769428" y="605"/>
                </a:lnTo>
                <a:lnTo>
                  <a:pt x="8708572" y="1178"/>
                </a:lnTo>
                <a:lnTo>
                  <a:pt x="8647988" y="1935"/>
                </a:lnTo>
                <a:lnTo>
                  <a:pt x="8587676" y="2875"/>
                </a:lnTo>
                <a:lnTo>
                  <a:pt x="8527636" y="3997"/>
                </a:lnTo>
                <a:lnTo>
                  <a:pt x="8467866" y="5302"/>
                </a:lnTo>
                <a:lnTo>
                  <a:pt x="8408368" y="6787"/>
                </a:lnTo>
                <a:lnTo>
                  <a:pt x="8349140" y="8452"/>
                </a:lnTo>
                <a:lnTo>
                  <a:pt x="8290181" y="10297"/>
                </a:lnTo>
                <a:lnTo>
                  <a:pt x="8231492" y="12321"/>
                </a:lnTo>
                <a:lnTo>
                  <a:pt x="8173072" y="14522"/>
                </a:lnTo>
                <a:lnTo>
                  <a:pt x="8114921" y="16900"/>
                </a:lnTo>
                <a:lnTo>
                  <a:pt x="8057037" y="19454"/>
                </a:lnTo>
                <a:lnTo>
                  <a:pt x="7999421" y="22184"/>
                </a:lnTo>
                <a:lnTo>
                  <a:pt x="7942072" y="25088"/>
                </a:lnTo>
                <a:lnTo>
                  <a:pt x="7884989" y="28166"/>
                </a:lnTo>
                <a:lnTo>
                  <a:pt x="7828173" y="31417"/>
                </a:lnTo>
                <a:lnTo>
                  <a:pt x="7771622" y="34840"/>
                </a:lnTo>
                <a:lnTo>
                  <a:pt x="7715337" y="38435"/>
                </a:lnTo>
                <a:lnTo>
                  <a:pt x="7659317" y="42201"/>
                </a:lnTo>
                <a:lnTo>
                  <a:pt x="7603561" y="46136"/>
                </a:lnTo>
                <a:lnTo>
                  <a:pt x="7548068" y="50240"/>
                </a:lnTo>
                <a:lnTo>
                  <a:pt x="7492840" y="54513"/>
                </a:lnTo>
                <a:lnTo>
                  <a:pt x="7437874" y="58953"/>
                </a:lnTo>
                <a:lnTo>
                  <a:pt x="7383171" y="63560"/>
                </a:lnTo>
                <a:lnTo>
                  <a:pt x="7328729" y="68333"/>
                </a:lnTo>
                <a:lnTo>
                  <a:pt x="7274550" y="73271"/>
                </a:lnTo>
                <a:lnTo>
                  <a:pt x="7220632" y="78374"/>
                </a:lnTo>
                <a:lnTo>
                  <a:pt x="7166974" y="83639"/>
                </a:lnTo>
                <a:lnTo>
                  <a:pt x="7113577" y="89068"/>
                </a:lnTo>
                <a:lnTo>
                  <a:pt x="7060439" y="94659"/>
                </a:lnTo>
                <a:lnTo>
                  <a:pt x="7007561" y="100411"/>
                </a:lnTo>
                <a:lnTo>
                  <a:pt x="6954941" y="106323"/>
                </a:lnTo>
                <a:lnTo>
                  <a:pt x="6902581" y="112395"/>
                </a:lnTo>
                <a:lnTo>
                  <a:pt x="6850478" y="118625"/>
                </a:lnTo>
                <a:lnTo>
                  <a:pt x="6798632" y="125014"/>
                </a:lnTo>
                <a:lnTo>
                  <a:pt x="6747044" y="131560"/>
                </a:lnTo>
                <a:lnTo>
                  <a:pt x="6695713" y="138262"/>
                </a:lnTo>
                <a:lnTo>
                  <a:pt x="6644637" y="145120"/>
                </a:lnTo>
                <a:lnTo>
                  <a:pt x="6593817" y="152133"/>
                </a:lnTo>
                <a:lnTo>
                  <a:pt x="6543253" y="159300"/>
                </a:lnTo>
                <a:lnTo>
                  <a:pt x="6492943" y="166620"/>
                </a:lnTo>
                <a:lnTo>
                  <a:pt x="6442888" y="174093"/>
                </a:lnTo>
                <a:lnTo>
                  <a:pt x="6393087" y="181717"/>
                </a:lnTo>
                <a:lnTo>
                  <a:pt x="6343539" y="189493"/>
                </a:lnTo>
                <a:lnTo>
                  <a:pt x="6294244" y="197418"/>
                </a:lnTo>
                <a:lnTo>
                  <a:pt x="6245202" y="205493"/>
                </a:lnTo>
                <a:lnTo>
                  <a:pt x="6196411" y="213716"/>
                </a:lnTo>
                <a:lnTo>
                  <a:pt x="6147873" y="222087"/>
                </a:lnTo>
                <a:lnTo>
                  <a:pt x="6099585" y="230606"/>
                </a:lnTo>
                <a:lnTo>
                  <a:pt x="6051548" y="239270"/>
                </a:lnTo>
                <a:lnTo>
                  <a:pt x="6003762" y="248079"/>
                </a:lnTo>
                <a:lnTo>
                  <a:pt x="5956225" y="257034"/>
                </a:lnTo>
                <a:lnTo>
                  <a:pt x="5908938" y="266132"/>
                </a:lnTo>
                <a:lnTo>
                  <a:pt x="5861899" y="275373"/>
                </a:lnTo>
                <a:lnTo>
                  <a:pt x="5815110" y="284756"/>
                </a:lnTo>
                <a:lnTo>
                  <a:pt x="5768568" y="294281"/>
                </a:lnTo>
                <a:lnTo>
                  <a:pt x="5722273" y="303946"/>
                </a:lnTo>
                <a:lnTo>
                  <a:pt x="5676226" y="313752"/>
                </a:lnTo>
                <a:lnTo>
                  <a:pt x="5630425" y="323696"/>
                </a:lnTo>
                <a:lnTo>
                  <a:pt x="5584871" y="333779"/>
                </a:lnTo>
                <a:lnTo>
                  <a:pt x="5539562" y="343999"/>
                </a:lnTo>
                <a:lnTo>
                  <a:pt x="5494498" y="354355"/>
                </a:lnTo>
                <a:lnTo>
                  <a:pt x="5449680" y="364848"/>
                </a:lnTo>
                <a:lnTo>
                  <a:pt x="5405105" y="375476"/>
                </a:lnTo>
                <a:lnTo>
                  <a:pt x="5360775" y="386238"/>
                </a:lnTo>
                <a:lnTo>
                  <a:pt x="5316688" y="397134"/>
                </a:lnTo>
                <a:lnTo>
                  <a:pt x="5272844" y="408162"/>
                </a:lnTo>
                <a:lnTo>
                  <a:pt x="5229242" y="419323"/>
                </a:lnTo>
                <a:lnTo>
                  <a:pt x="5185883" y="430614"/>
                </a:lnTo>
                <a:lnTo>
                  <a:pt x="5142765" y="442036"/>
                </a:lnTo>
                <a:lnTo>
                  <a:pt x="5099889" y="453588"/>
                </a:lnTo>
                <a:lnTo>
                  <a:pt x="5057253" y="465268"/>
                </a:lnTo>
                <a:lnTo>
                  <a:pt x="5014857" y="477077"/>
                </a:lnTo>
                <a:lnTo>
                  <a:pt x="4972702" y="489012"/>
                </a:lnTo>
                <a:lnTo>
                  <a:pt x="4930785" y="501074"/>
                </a:lnTo>
                <a:lnTo>
                  <a:pt x="4889108" y="513262"/>
                </a:lnTo>
                <a:lnTo>
                  <a:pt x="4847669" y="525575"/>
                </a:lnTo>
                <a:lnTo>
                  <a:pt x="4806468" y="538011"/>
                </a:lnTo>
                <a:lnTo>
                  <a:pt x="4765505" y="550571"/>
                </a:lnTo>
                <a:lnTo>
                  <a:pt x="4724778" y="563253"/>
                </a:lnTo>
                <a:lnTo>
                  <a:pt x="4684289" y="576058"/>
                </a:lnTo>
                <a:lnTo>
                  <a:pt x="4644035" y="588982"/>
                </a:lnTo>
                <a:lnTo>
                  <a:pt x="4604017" y="602028"/>
                </a:lnTo>
                <a:lnTo>
                  <a:pt x="4564235" y="615192"/>
                </a:lnTo>
                <a:lnTo>
                  <a:pt x="4524687" y="628475"/>
                </a:lnTo>
                <a:lnTo>
                  <a:pt x="4485374" y="641876"/>
                </a:lnTo>
                <a:lnTo>
                  <a:pt x="4446294" y="655393"/>
                </a:lnTo>
                <a:lnTo>
                  <a:pt x="4407448" y="669027"/>
                </a:lnTo>
                <a:lnTo>
                  <a:pt x="4368835" y="682776"/>
                </a:lnTo>
                <a:lnTo>
                  <a:pt x="4330455" y="696640"/>
                </a:lnTo>
                <a:lnTo>
                  <a:pt x="4292306" y="710618"/>
                </a:lnTo>
                <a:lnTo>
                  <a:pt x="4254390" y="724708"/>
                </a:lnTo>
                <a:lnTo>
                  <a:pt x="4216704" y="738911"/>
                </a:lnTo>
                <a:lnTo>
                  <a:pt x="4163429" y="759383"/>
                </a:lnTo>
                <a:lnTo>
                  <a:pt x="4110520" y="780200"/>
                </a:lnTo>
                <a:lnTo>
                  <a:pt x="4057975" y="801357"/>
                </a:lnTo>
                <a:lnTo>
                  <a:pt x="4005794" y="822853"/>
                </a:lnTo>
                <a:lnTo>
                  <a:pt x="3953977" y="844682"/>
                </a:lnTo>
                <a:lnTo>
                  <a:pt x="3902522" y="866842"/>
                </a:lnTo>
                <a:lnTo>
                  <a:pt x="3851429" y="889329"/>
                </a:lnTo>
                <a:lnTo>
                  <a:pt x="3800698" y="912140"/>
                </a:lnTo>
                <a:lnTo>
                  <a:pt x="3750327" y="935271"/>
                </a:lnTo>
                <a:lnTo>
                  <a:pt x="3700316" y="958718"/>
                </a:lnTo>
                <a:lnTo>
                  <a:pt x="3650665" y="982479"/>
                </a:lnTo>
                <a:lnTo>
                  <a:pt x="3601371" y="1006549"/>
                </a:lnTo>
                <a:lnTo>
                  <a:pt x="3552436" y="1030926"/>
                </a:lnTo>
                <a:lnTo>
                  <a:pt x="3503858" y="1055605"/>
                </a:lnTo>
                <a:lnTo>
                  <a:pt x="3455637" y="1080583"/>
                </a:lnTo>
                <a:lnTo>
                  <a:pt x="3407771" y="1105857"/>
                </a:lnTo>
                <a:lnTo>
                  <a:pt x="3360261" y="1131423"/>
                </a:lnTo>
                <a:lnTo>
                  <a:pt x="3313105" y="1157278"/>
                </a:lnTo>
                <a:lnTo>
                  <a:pt x="3266302" y="1183418"/>
                </a:lnTo>
                <a:lnTo>
                  <a:pt x="3219853" y="1209840"/>
                </a:lnTo>
                <a:lnTo>
                  <a:pt x="3173756" y="1236540"/>
                </a:lnTo>
                <a:lnTo>
                  <a:pt x="3128011" y="1263514"/>
                </a:lnTo>
                <a:lnTo>
                  <a:pt x="3082617" y="1290760"/>
                </a:lnTo>
                <a:lnTo>
                  <a:pt x="3037574" y="1318274"/>
                </a:lnTo>
                <a:lnTo>
                  <a:pt x="2992880" y="1346052"/>
                </a:lnTo>
                <a:lnTo>
                  <a:pt x="2948535" y="1374090"/>
                </a:lnTo>
                <a:lnTo>
                  <a:pt x="2904538" y="1402386"/>
                </a:lnTo>
                <a:lnTo>
                  <a:pt x="2860889" y="1430936"/>
                </a:lnTo>
                <a:lnTo>
                  <a:pt x="2817587" y="1459736"/>
                </a:lnTo>
                <a:lnTo>
                  <a:pt x="2774631" y="1488782"/>
                </a:lnTo>
                <a:lnTo>
                  <a:pt x="2732021" y="1518072"/>
                </a:lnTo>
                <a:lnTo>
                  <a:pt x="2689755" y="1547602"/>
                </a:lnTo>
                <a:lnTo>
                  <a:pt x="2647834" y="1577368"/>
                </a:lnTo>
                <a:lnTo>
                  <a:pt x="2606256" y="1607367"/>
                </a:lnTo>
                <a:lnTo>
                  <a:pt x="2565021" y="1637595"/>
                </a:lnTo>
                <a:lnTo>
                  <a:pt x="2524128" y="1668048"/>
                </a:lnTo>
                <a:lnTo>
                  <a:pt x="2483577" y="1698725"/>
                </a:lnTo>
                <a:lnTo>
                  <a:pt x="2443367" y="1729620"/>
                </a:lnTo>
                <a:lnTo>
                  <a:pt x="2403496" y="1760730"/>
                </a:lnTo>
                <a:lnTo>
                  <a:pt x="2363965" y="1792052"/>
                </a:lnTo>
                <a:lnTo>
                  <a:pt x="2324773" y="1823583"/>
                </a:lnTo>
                <a:lnTo>
                  <a:pt x="2285919" y="1855318"/>
                </a:lnTo>
                <a:lnTo>
                  <a:pt x="2247402" y="1887255"/>
                </a:lnTo>
                <a:lnTo>
                  <a:pt x="2209222" y="1919390"/>
                </a:lnTo>
                <a:lnTo>
                  <a:pt x="2171377" y="1951718"/>
                </a:lnTo>
                <a:lnTo>
                  <a:pt x="2133868" y="1984238"/>
                </a:lnTo>
                <a:lnTo>
                  <a:pt x="2096694" y="2016946"/>
                </a:lnTo>
                <a:lnTo>
                  <a:pt x="2059854" y="2049837"/>
                </a:lnTo>
                <a:lnTo>
                  <a:pt x="2023347" y="2082908"/>
                </a:lnTo>
                <a:lnTo>
                  <a:pt x="1987172" y="2116157"/>
                </a:lnTo>
                <a:lnTo>
                  <a:pt x="1951329" y="2149578"/>
                </a:lnTo>
                <a:lnTo>
                  <a:pt x="1915818" y="2183170"/>
                </a:lnTo>
                <a:lnTo>
                  <a:pt x="1880637" y="2216928"/>
                </a:lnTo>
                <a:lnTo>
                  <a:pt x="1845786" y="2250849"/>
                </a:lnTo>
                <a:lnTo>
                  <a:pt x="1811264" y="2284930"/>
                </a:lnTo>
                <a:lnTo>
                  <a:pt x="1777070" y="2319166"/>
                </a:lnTo>
                <a:lnTo>
                  <a:pt x="1743205" y="2353555"/>
                </a:lnTo>
                <a:lnTo>
                  <a:pt x="1709666" y="2388093"/>
                </a:lnTo>
                <a:lnTo>
                  <a:pt x="1676454" y="2422777"/>
                </a:lnTo>
                <a:lnTo>
                  <a:pt x="1643567" y="2457602"/>
                </a:lnTo>
                <a:lnTo>
                  <a:pt x="1611006" y="2492566"/>
                </a:lnTo>
                <a:lnTo>
                  <a:pt x="1578769" y="2527664"/>
                </a:lnTo>
                <a:lnTo>
                  <a:pt x="1546855" y="2562895"/>
                </a:lnTo>
                <a:lnTo>
                  <a:pt x="1515265" y="2598253"/>
                </a:lnTo>
                <a:lnTo>
                  <a:pt x="1483997" y="2633736"/>
                </a:lnTo>
                <a:lnTo>
                  <a:pt x="1453050" y="2669340"/>
                </a:lnTo>
                <a:lnTo>
                  <a:pt x="1422424" y="2705061"/>
                </a:lnTo>
                <a:lnTo>
                  <a:pt x="1392119" y="2740896"/>
                </a:lnTo>
                <a:lnTo>
                  <a:pt x="1362133" y="2776842"/>
                </a:lnTo>
                <a:lnTo>
                  <a:pt x="1332466" y="2812895"/>
                </a:lnTo>
                <a:lnTo>
                  <a:pt x="1303118" y="2849051"/>
                </a:lnTo>
                <a:lnTo>
                  <a:pt x="1274087" y="2885308"/>
                </a:lnTo>
                <a:lnTo>
                  <a:pt x="1245372" y="2921661"/>
                </a:lnTo>
                <a:lnTo>
                  <a:pt x="1216974" y="2958107"/>
                </a:lnTo>
                <a:lnTo>
                  <a:pt x="1188891" y="2994643"/>
                </a:lnTo>
                <a:lnTo>
                  <a:pt x="1161123" y="3031264"/>
                </a:lnTo>
                <a:lnTo>
                  <a:pt x="1133669" y="3067969"/>
                </a:lnTo>
                <a:lnTo>
                  <a:pt x="1106529" y="3104752"/>
                </a:lnTo>
                <a:lnTo>
                  <a:pt x="1079701" y="3141611"/>
                </a:lnTo>
                <a:lnTo>
                  <a:pt x="1053185" y="3178542"/>
                </a:lnTo>
                <a:lnTo>
                  <a:pt x="1026981" y="3215542"/>
                </a:lnTo>
                <a:lnTo>
                  <a:pt x="1001087" y="3252607"/>
                </a:lnTo>
                <a:lnTo>
                  <a:pt x="975504" y="3289733"/>
                </a:lnTo>
                <a:lnTo>
                  <a:pt x="950229" y="3326918"/>
                </a:lnTo>
                <a:lnTo>
                  <a:pt x="925264" y="3364157"/>
                </a:lnTo>
                <a:lnTo>
                  <a:pt x="900606" y="3401447"/>
                </a:lnTo>
                <a:lnTo>
                  <a:pt x="876255" y="3438785"/>
                </a:lnTo>
                <a:lnTo>
                  <a:pt x="852211" y="3476167"/>
                </a:lnTo>
                <a:lnTo>
                  <a:pt x="828473" y="3513590"/>
                </a:lnTo>
                <a:lnTo>
                  <a:pt x="805040" y="3551050"/>
                </a:lnTo>
                <a:lnTo>
                  <a:pt x="781912" y="3588544"/>
                </a:lnTo>
                <a:lnTo>
                  <a:pt x="759087" y="3626068"/>
                </a:lnTo>
                <a:lnTo>
                  <a:pt x="736566" y="3663618"/>
                </a:lnTo>
                <a:lnTo>
                  <a:pt x="714347" y="3701192"/>
                </a:lnTo>
                <a:lnTo>
                  <a:pt x="692430" y="3738786"/>
                </a:lnTo>
                <a:lnTo>
                  <a:pt x="670814" y="3776395"/>
                </a:lnTo>
                <a:lnTo>
                  <a:pt x="402489" y="4252371"/>
                </a:lnTo>
                <a:lnTo>
                  <a:pt x="190065" y="4637463"/>
                </a:lnTo>
                <a:lnTo>
                  <a:pt x="50311" y="4895237"/>
                </a:lnTo>
                <a:lnTo>
                  <a:pt x="0" y="4989258"/>
                </a:lnTo>
                <a:close/>
              </a:path>
            </a:pathLst>
          </a:custGeom>
          <a:ln w="95250" cap="sq">
            <a:solidFill>
              <a:schemeClr val="tx1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Picture 12" descr="NorQuest College crest">
            <a:extLst>
              <a:ext uri="{FF2B5EF4-FFF2-40B4-BE49-F238E27FC236}">
                <a16:creationId xmlns:a16="http://schemas.microsoft.com/office/drawing/2014/main" id="{4175AA0E-8C8A-A843-A7F5-2807823B2F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861" y="239937"/>
            <a:ext cx="444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7921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 Slide v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5B67AD0-39AA-BC45-B4D2-B623F9BF68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4405" y="2438400"/>
            <a:ext cx="2923954" cy="167640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3000" b="0" i="0" baseline="0">
                <a:solidFill>
                  <a:schemeClr val="tx1"/>
                </a:solidFill>
                <a:latin typeface="Work Sa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2A89FC1-0BF8-B949-98E0-72E74A04F3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4191000"/>
            <a:ext cx="8610600" cy="167640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5000" baseline="0">
                <a:solidFill>
                  <a:schemeClr val="tx1"/>
                </a:solidFill>
                <a:latin typeface="WorkSans-ExtraBold" pitchFamily="2" charset="77"/>
              </a:defRPr>
            </a:lvl1pPr>
          </a:lstStyle>
          <a:p>
            <a:pPr lvl="0"/>
            <a:r>
              <a:rPr lang="en-US"/>
              <a:t>Section break slide</a:t>
            </a:r>
          </a:p>
        </p:txBody>
      </p:sp>
      <p:sp>
        <p:nvSpPr>
          <p:cNvPr id="7" name="Holder 4">
            <a:extLst>
              <a:ext uri="{FF2B5EF4-FFF2-40B4-BE49-F238E27FC236}">
                <a16:creationId xmlns:a16="http://schemas.microsoft.com/office/drawing/2014/main" id="{6B7FD867-0075-4343-B643-5DF397CC80D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7954304" y="6346921"/>
            <a:ext cx="3901440" cy="342900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defRPr>
            </a:lvl1pPr>
          </a:lstStyle>
          <a:p>
            <a:r>
              <a:rPr lang="en-CA"/>
              <a:t>Optional</a:t>
            </a:r>
            <a:r>
              <a:rPr lang="en-CA" spc="-45"/>
              <a:t> </a:t>
            </a:r>
            <a:r>
              <a:rPr lang="en-CA"/>
              <a:t>footer</a:t>
            </a:r>
            <a:r>
              <a:rPr lang="en-CA" spc="-30"/>
              <a:t> </a:t>
            </a:r>
            <a:r>
              <a:rPr lang="en-CA" spc="-25"/>
              <a:t>information</a:t>
            </a:r>
            <a:r>
              <a:rPr lang="en-CA" spc="-325"/>
              <a:t> </a:t>
            </a:r>
            <a:r>
              <a:rPr lang="en-CA"/>
              <a:t>|</a:t>
            </a:r>
            <a:r>
              <a:rPr lang="en-CA" spc="-30"/>
              <a:t> </a:t>
            </a:r>
            <a:fld id="{81D60167-4931-47E6-BA6A-407CBD079E47}" type="slidenum">
              <a:rPr spc="-25" smtClean="0"/>
              <a:pPr/>
              <a:t>‹#›</a:t>
            </a:fld>
            <a:endParaRPr spc="-25"/>
          </a:p>
          <a:p>
            <a:endParaRPr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10C022F6-4E54-D349-A955-6CF2335C8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415415" y="-4112260"/>
            <a:ext cx="9140825" cy="5521960"/>
          </a:xfrm>
          <a:custGeom>
            <a:avLst/>
            <a:gdLst/>
            <a:ahLst/>
            <a:cxnLst/>
            <a:rect l="l" t="t" r="r" b="b"/>
            <a:pathLst>
              <a:path w="9140825" h="5521960">
                <a:moveTo>
                  <a:pt x="0" y="4989258"/>
                </a:moveTo>
                <a:lnTo>
                  <a:pt x="48131" y="5008831"/>
                </a:lnTo>
                <a:lnTo>
                  <a:pt x="96358" y="5028034"/>
                </a:lnTo>
                <a:lnTo>
                  <a:pt x="144679" y="5046866"/>
                </a:lnTo>
                <a:lnTo>
                  <a:pt x="193091" y="5065328"/>
                </a:lnTo>
                <a:lnTo>
                  <a:pt x="241590" y="5083419"/>
                </a:lnTo>
                <a:lnTo>
                  <a:pt x="290175" y="5101141"/>
                </a:lnTo>
                <a:lnTo>
                  <a:pt x="338842" y="5118493"/>
                </a:lnTo>
                <a:lnTo>
                  <a:pt x="387588" y="5135475"/>
                </a:lnTo>
                <a:lnTo>
                  <a:pt x="436412" y="5152089"/>
                </a:lnTo>
                <a:lnTo>
                  <a:pt x="485309" y="5168334"/>
                </a:lnTo>
                <a:lnTo>
                  <a:pt x="534277" y="5184210"/>
                </a:lnTo>
                <a:lnTo>
                  <a:pt x="583314" y="5199717"/>
                </a:lnTo>
                <a:lnTo>
                  <a:pt x="632416" y="5214857"/>
                </a:lnTo>
                <a:lnTo>
                  <a:pt x="681581" y="5229628"/>
                </a:lnTo>
                <a:lnTo>
                  <a:pt x="730807" y="5244032"/>
                </a:lnTo>
                <a:lnTo>
                  <a:pt x="780089" y="5258069"/>
                </a:lnTo>
                <a:lnTo>
                  <a:pt x="829426" y="5271738"/>
                </a:lnTo>
                <a:lnTo>
                  <a:pt x="878814" y="5285041"/>
                </a:lnTo>
                <a:lnTo>
                  <a:pt x="928252" y="5297977"/>
                </a:lnTo>
                <a:lnTo>
                  <a:pt x="977735" y="5310546"/>
                </a:lnTo>
                <a:lnTo>
                  <a:pt x="1027262" y="5322750"/>
                </a:lnTo>
                <a:lnTo>
                  <a:pt x="1076830" y="5334587"/>
                </a:lnTo>
                <a:lnTo>
                  <a:pt x="1126435" y="5346059"/>
                </a:lnTo>
                <a:lnTo>
                  <a:pt x="1176075" y="5357165"/>
                </a:lnTo>
                <a:lnTo>
                  <a:pt x="1225747" y="5367906"/>
                </a:lnTo>
                <a:lnTo>
                  <a:pt x="1275449" y="5378283"/>
                </a:lnTo>
                <a:lnTo>
                  <a:pt x="1325177" y="5388294"/>
                </a:lnTo>
                <a:lnTo>
                  <a:pt x="1374930" y="5397942"/>
                </a:lnTo>
                <a:lnTo>
                  <a:pt x="1424703" y="5407225"/>
                </a:lnTo>
                <a:lnTo>
                  <a:pt x="1474494" y="5416144"/>
                </a:lnTo>
                <a:lnTo>
                  <a:pt x="1524301" y="5424700"/>
                </a:lnTo>
                <a:lnTo>
                  <a:pt x="1574121" y="5432892"/>
                </a:lnTo>
                <a:lnTo>
                  <a:pt x="1623950" y="5440721"/>
                </a:lnTo>
                <a:lnTo>
                  <a:pt x="1673787" y="5448187"/>
                </a:lnTo>
                <a:lnTo>
                  <a:pt x="1723628" y="5455290"/>
                </a:lnTo>
                <a:lnTo>
                  <a:pt x="1773470" y="5462031"/>
                </a:lnTo>
                <a:lnTo>
                  <a:pt x="1823311" y="5468410"/>
                </a:lnTo>
                <a:lnTo>
                  <a:pt x="1873148" y="5474427"/>
                </a:lnTo>
                <a:lnTo>
                  <a:pt x="1922979" y="5480082"/>
                </a:lnTo>
                <a:lnTo>
                  <a:pt x="1972799" y="5485375"/>
                </a:lnTo>
                <a:lnTo>
                  <a:pt x="2022608" y="5490308"/>
                </a:lnTo>
                <a:lnTo>
                  <a:pt x="2072401" y="5494880"/>
                </a:lnTo>
                <a:lnTo>
                  <a:pt x="2122176" y="5499090"/>
                </a:lnTo>
                <a:lnTo>
                  <a:pt x="2171931" y="5502941"/>
                </a:lnTo>
                <a:lnTo>
                  <a:pt x="2221661" y="5506431"/>
                </a:lnTo>
                <a:lnTo>
                  <a:pt x="2271366" y="5509562"/>
                </a:lnTo>
                <a:lnTo>
                  <a:pt x="2321042" y="5512332"/>
                </a:lnTo>
                <a:lnTo>
                  <a:pt x="2370685" y="5514743"/>
                </a:lnTo>
                <a:lnTo>
                  <a:pt x="2420294" y="5516795"/>
                </a:lnTo>
                <a:lnTo>
                  <a:pt x="2469866" y="5518488"/>
                </a:lnTo>
                <a:lnTo>
                  <a:pt x="2519397" y="5519823"/>
                </a:lnTo>
                <a:lnTo>
                  <a:pt x="2568885" y="5520799"/>
                </a:lnTo>
                <a:lnTo>
                  <a:pt x="2618327" y="5521416"/>
                </a:lnTo>
                <a:lnTo>
                  <a:pt x="2667721" y="5521676"/>
                </a:lnTo>
                <a:lnTo>
                  <a:pt x="2717064" y="5521578"/>
                </a:lnTo>
                <a:lnTo>
                  <a:pt x="2766352" y="5521123"/>
                </a:lnTo>
                <a:lnTo>
                  <a:pt x="2815583" y="5520310"/>
                </a:lnTo>
                <a:lnTo>
                  <a:pt x="2864755" y="5519141"/>
                </a:lnTo>
                <a:lnTo>
                  <a:pt x="2913864" y="5517614"/>
                </a:lnTo>
                <a:lnTo>
                  <a:pt x="2962907" y="5515732"/>
                </a:lnTo>
                <a:lnTo>
                  <a:pt x="3011883" y="5513493"/>
                </a:lnTo>
                <a:lnTo>
                  <a:pt x="3060787" y="5510898"/>
                </a:lnTo>
                <a:lnTo>
                  <a:pt x="3109618" y="5507947"/>
                </a:lnTo>
                <a:lnTo>
                  <a:pt x="3158373" y="5504641"/>
                </a:lnTo>
                <a:lnTo>
                  <a:pt x="3207048" y="5500979"/>
                </a:lnTo>
                <a:lnTo>
                  <a:pt x="3255642" y="5496963"/>
                </a:lnTo>
                <a:lnTo>
                  <a:pt x="3304150" y="5492592"/>
                </a:lnTo>
                <a:lnTo>
                  <a:pt x="3352571" y="5487866"/>
                </a:lnTo>
                <a:lnTo>
                  <a:pt x="3400901" y="5482786"/>
                </a:lnTo>
                <a:lnTo>
                  <a:pt x="3449139" y="5477353"/>
                </a:lnTo>
                <a:lnTo>
                  <a:pt x="3497280" y="5471565"/>
                </a:lnTo>
                <a:lnTo>
                  <a:pt x="3545323" y="5465424"/>
                </a:lnTo>
                <a:lnTo>
                  <a:pt x="3593264" y="5458930"/>
                </a:lnTo>
                <a:lnTo>
                  <a:pt x="3641101" y="5452083"/>
                </a:lnTo>
                <a:lnTo>
                  <a:pt x="3688830" y="5444883"/>
                </a:lnTo>
                <a:lnTo>
                  <a:pt x="3736450" y="5437330"/>
                </a:lnTo>
                <a:lnTo>
                  <a:pt x="3783957" y="5429425"/>
                </a:lnTo>
                <a:lnTo>
                  <a:pt x="3831349" y="5421169"/>
                </a:lnTo>
                <a:lnTo>
                  <a:pt x="3878622" y="5412560"/>
                </a:lnTo>
                <a:lnTo>
                  <a:pt x="3925775" y="5403600"/>
                </a:lnTo>
                <a:lnTo>
                  <a:pt x="3972803" y="5394289"/>
                </a:lnTo>
                <a:lnTo>
                  <a:pt x="4019705" y="5384627"/>
                </a:lnTo>
                <a:lnTo>
                  <a:pt x="4066478" y="5374614"/>
                </a:lnTo>
                <a:lnTo>
                  <a:pt x="4113118" y="5364250"/>
                </a:lnTo>
                <a:lnTo>
                  <a:pt x="4159624" y="5353536"/>
                </a:lnTo>
                <a:lnTo>
                  <a:pt x="4205992" y="5342473"/>
                </a:lnTo>
                <a:lnTo>
                  <a:pt x="4252219" y="5331059"/>
                </a:lnTo>
                <a:lnTo>
                  <a:pt x="4298303" y="5319296"/>
                </a:lnTo>
                <a:lnTo>
                  <a:pt x="4344241" y="5307184"/>
                </a:lnTo>
                <a:lnTo>
                  <a:pt x="4390030" y="5294722"/>
                </a:lnTo>
                <a:lnTo>
                  <a:pt x="4435667" y="5281912"/>
                </a:lnTo>
                <a:lnTo>
                  <a:pt x="4481150" y="5268754"/>
                </a:lnTo>
                <a:lnTo>
                  <a:pt x="4526475" y="5255247"/>
                </a:lnTo>
                <a:lnTo>
                  <a:pt x="4571641" y="5241392"/>
                </a:lnTo>
                <a:lnTo>
                  <a:pt x="4616644" y="5227189"/>
                </a:lnTo>
                <a:lnTo>
                  <a:pt x="4661481" y="5212639"/>
                </a:lnTo>
                <a:lnTo>
                  <a:pt x="4706150" y="5197741"/>
                </a:lnTo>
                <a:lnTo>
                  <a:pt x="4753193" y="5181611"/>
                </a:lnTo>
                <a:lnTo>
                  <a:pt x="4800068" y="5165063"/>
                </a:lnTo>
                <a:lnTo>
                  <a:pt x="4846771" y="5148097"/>
                </a:lnTo>
                <a:lnTo>
                  <a:pt x="4893301" y="5130716"/>
                </a:lnTo>
                <a:lnTo>
                  <a:pt x="4939657" y="5112921"/>
                </a:lnTo>
                <a:lnTo>
                  <a:pt x="4985836" y="5094711"/>
                </a:lnTo>
                <a:lnTo>
                  <a:pt x="5031837" y="5076089"/>
                </a:lnTo>
                <a:lnTo>
                  <a:pt x="5077659" y="5057055"/>
                </a:lnTo>
                <a:lnTo>
                  <a:pt x="5123300" y="5037610"/>
                </a:lnTo>
                <a:lnTo>
                  <a:pt x="5168758" y="5017756"/>
                </a:lnTo>
                <a:lnTo>
                  <a:pt x="5214031" y="4997494"/>
                </a:lnTo>
                <a:lnTo>
                  <a:pt x="5259117" y="4976824"/>
                </a:lnTo>
                <a:lnTo>
                  <a:pt x="5304016" y="4955748"/>
                </a:lnTo>
                <a:lnTo>
                  <a:pt x="5348726" y="4934266"/>
                </a:lnTo>
                <a:lnTo>
                  <a:pt x="5393244" y="4912380"/>
                </a:lnTo>
                <a:lnTo>
                  <a:pt x="5437569" y="4890092"/>
                </a:lnTo>
                <a:lnTo>
                  <a:pt x="5481699" y="4867401"/>
                </a:lnTo>
                <a:lnTo>
                  <a:pt x="5525633" y="4844309"/>
                </a:lnTo>
                <a:lnTo>
                  <a:pt x="5569370" y="4820817"/>
                </a:lnTo>
                <a:lnTo>
                  <a:pt x="5612906" y="4796926"/>
                </a:lnTo>
                <a:lnTo>
                  <a:pt x="5656242" y="4772637"/>
                </a:lnTo>
                <a:lnTo>
                  <a:pt x="5699374" y="4747952"/>
                </a:lnTo>
                <a:lnTo>
                  <a:pt x="5742302" y="4722871"/>
                </a:lnTo>
                <a:lnTo>
                  <a:pt x="5785023" y="4697395"/>
                </a:lnTo>
                <a:lnTo>
                  <a:pt x="5827536" y="4671525"/>
                </a:lnTo>
                <a:lnTo>
                  <a:pt x="5869840" y="4645263"/>
                </a:lnTo>
                <a:lnTo>
                  <a:pt x="5911933" y="4618610"/>
                </a:lnTo>
                <a:lnTo>
                  <a:pt x="5953812" y="4591566"/>
                </a:lnTo>
                <a:lnTo>
                  <a:pt x="5995477" y="4564132"/>
                </a:lnTo>
                <a:lnTo>
                  <a:pt x="6036925" y="4536311"/>
                </a:lnTo>
                <a:lnTo>
                  <a:pt x="6078156" y="4508102"/>
                </a:lnTo>
                <a:lnTo>
                  <a:pt x="6119166" y="4479507"/>
                </a:lnTo>
                <a:lnTo>
                  <a:pt x="6159956" y="4450526"/>
                </a:lnTo>
                <a:lnTo>
                  <a:pt x="6200522" y="4421162"/>
                </a:lnTo>
                <a:lnTo>
                  <a:pt x="6240864" y="4391415"/>
                </a:lnTo>
                <a:lnTo>
                  <a:pt x="6280979" y="4361285"/>
                </a:lnTo>
                <a:lnTo>
                  <a:pt x="6320867" y="4330775"/>
                </a:lnTo>
                <a:lnTo>
                  <a:pt x="6360524" y="4299885"/>
                </a:lnTo>
                <a:lnTo>
                  <a:pt x="6399951" y="4268616"/>
                </a:lnTo>
                <a:lnTo>
                  <a:pt x="6439144" y="4236970"/>
                </a:lnTo>
                <a:lnTo>
                  <a:pt x="6478102" y="4204947"/>
                </a:lnTo>
                <a:lnTo>
                  <a:pt x="6516825" y="4172548"/>
                </a:lnTo>
                <a:lnTo>
                  <a:pt x="6555309" y="4139775"/>
                </a:lnTo>
                <a:lnTo>
                  <a:pt x="6593553" y="4106628"/>
                </a:lnTo>
                <a:lnTo>
                  <a:pt x="6631556" y="4073109"/>
                </a:lnTo>
                <a:lnTo>
                  <a:pt x="6669316" y="4039218"/>
                </a:lnTo>
                <a:lnTo>
                  <a:pt x="6706831" y="4004957"/>
                </a:lnTo>
                <a:lnTo>
                  <a:pt x="6741704" y="3972383"/>
                </a:lnTo>
                <a:lnTo>
                  <a:pt x="6776399" y="3939070"/>
                </a:lnTo>
                <a:lnTo>
                  <a:pt x="6810913" y="3905040"/>
                </a:lnTo>
                <a:lnTo>
                  <a:pt x="6845243" y="3870315"/>
                </a:lnTo>
                <a:lnTo>
                  <a:pt x="6879387" y="3834917"/>
                </a:lnTo>
                <a:lnTo>
                  <a:pt x="6913342" y="3798867"/>
                </a:lnTo>
                <a:lnTo>
                  <a:pt x="6947104" y="3762188"/>
                </a:lnTo>
                <a:lnTo>
                  <a:pt x="6980672" y="3724902"/>
                </a:lnTo>
                <a:lnTo>
                  <a:pt x="7014042" y="3687030"/>
                </a:lnTo>
                <a:lnTo>
                  <a:pt x="7047211" y="3648595"/>
                </a:lnTo>
                <a:lnTo>
                  <a:pt x="7080177" y="3609619"/>
                </a:lnTo>
                <a:lnTo>
                  <a:pt x="7112937" y="3570123"/>
                </a:lnTo>
                <a:lnTo>
                  <a:pt x="7145488" y="3530130"/>
                </a:lnTo>
                <a:lnTo>
                  <a:pt x="7177827" y="3489661"/>
                </a:lnTo>
                <a:lnTo>
                  <a:pt x="7209952" y="3448738"/>
                </a:lnTo>
                <a:lnTo>
                  <a:pt x="7241859" y="3407384"/>
                </a:lnTo>
                <a:lnTo>
                  <a:pt x="7273546" y="3365621"/>
                </a:lnTo>
                <a:lnTo>
                  <a:pt x="7305009" y="3323469"/>
                </a:lnTo>
                <a:lnTo>
                  <a:pt x="7336247" y="3280952"/>
                </a:lnTo>
                <a:lnTo>
                  <a:pt x="7367256" y="3238092"/>
                </a:lnTo>
                <a:lnTo>
                  <a:pt x="7398034" y="3194909"/>
                </a:lnTo>
                <a:lnTo>
                  <a:pt x="7428577" y="3151427"/>
                </a:lnTo>
                <a:lnTo>
                  <a:pt x="7458883" y="3107667"/>
                </a:lnTo>
                <a:lnTo>
                  <a:pt x="7488950" y="3063651"/>
                </a:lnTo>
                <a:lnTo>
                  <a:pt x="7518773" y="3019401"/>
                </a:lnTo>
                <a:lnTo>
                  <a:pt x="7548351" y="2974939"/>
                </a:lnTo>
                <a:lnTo>
                  <a:pt x="7577680" y="2930287"/>
                </a:lnTo>
                <a:lnTo>
                  <a:pt x="7606758" y="2885468"/>
                </a:lnTo>
                <a:lnTo>
                  <a:pt x="7635582" y="2840502"/>
                </a:lnTo>
                <a:lnTo>
                  <a:pt x="7664149" y="2795412"/>
                </a:lnTo>
                <a:lnTo>
                  <a:pt x="7692456" y="2750220"/>
                </a:lnTo>
                <a:lnTo>
                  <a:pt x="7720501" y="2704947"/>
                </a:lnTo>
                <a:lnTo>
                  <a:pt x="7748281" y="2659617"/>
                </a:lnTo>
                <a:lnTo>
                  <a:pt x="7775792" y="2614250"/>
                </a:lnTo>
                <a:lnTo>
                  <a:pt x="7803033" y="2568869"/>
                </a:lnTo>
                <a:lnTo>
                  <a:pt x="7829999" y="2523496"/>
                </a:lnTo>
                <a:lnTo>
                  <a:pt x="7856689" y="2478153"/>
                </a:lnTo>
                <a:lnTo>
                  <a:pt x="7883100" y="2432861"/>
                </a:lnTo>
                <a:lnTo>
                  <a:pt x="7909228" y="2387642"/>
                </a:lnTo>
                <a:lnTo>
                  <a:pt x="7935072" y="2342520"/>
                </a:lnTo>
                <a:lnTo>
                  <a:pt x="7960627" y="2297514"/>
                </a:lnTo>
                <a:lnTo>
                  <a:pt x="7985892" y="2252649"/>
                </a:lnTo>
                <a:lnTo>
                  <a:pt x="8010863" y="2207944"/>
                </a:lnTo>
                <a:lnTo>
                  <a:pt x="8035538" y="2163423"/>
                </a:lnTo>
                <a:lnTo>
                  <a:pt x="8059914" y="2119108"/>
                </a:lnTo>
                <a:lnTo>
                  <a:pt x="8083987" y="2075020"/>
                </a:lnTo>
                <a:lnTo>
                  <a:pt x="8107756" y="2031181"/>
                </a:lnTo>
                <a:lnTo>
                  <a:pt x="8131218" y="1987613"/>
                </a:lnTo>
                <a:lnTo>
                  <a:pt x="8154369" y="1944339"/>
                </a:lnTo>
                <a:lnTo>
                  <a:pt x="8177207" y="1901380"/>
                </a:lnTo>
                <a:lnTo>
                  <a:pt x="8199728" y="1858758"/>
                </a:lnTo>
                <a:lnTo>
                  <a:pt x="8221931" y="1816495"/>
                </a:lnTo>
                <a:lnTo>
                  <a:pt x="8243812" y="1774613"/>
                </a:lnTo>
                <a:lnTo>
                  <a:pt x="8265369" y="1733135"/>
                </a:lnTo>
                <a:lnTo>
                  <a:pt x="8286598" y="1692081"/>
                </a:lnTo>
                <a:lnTo>
                  <a:pt x="8307497" y="1651474"/>
                </a:lnTo>
                <a:lnTo>
                  <a:pt x="8328063" y="1611337"/>
                </a:lnTo>
                <a:lnTo>
                  <a:pt x="8348294" y="1571690"/>
                </a:lnTo>
                <a:lnTo>
                  <a:pt x="8368186" y="1532556"/>
                </a:lnTo>
                <a:lnTo>
                  <a:pt x="8387736" y="1493957"/>
                </a:lnTo>
                <a:lnTo>
                  <a:pt x="8406942" y="1455915"/>
                </a:lnTo>
                <a:lnTo>
                  <a:pt x="8430468" y="1409246"/>
                </a:lnTo>
                <a:lnTo>
                  <a:pt x="8454175" y="1362215"/>
                </a:lnTo>
                <a:lnTo>
                  <a:pt x="8478042" y="1314867"/>
                </a:lnTo>
                <a:lnTo>
                  <a:pt x="8502048" y="1267246"/>
                </a:lnTo>
                <a:lnTo>
                  <a:pt x="8526169" y="1219395"/>
                </a:lnTo>
                <a:lnTo>
                  <a:pt x="8550384" y="1171358"/>
                </a:lnTo>
                <a:lnTo>
                  <a:pt x="8574670" y="1123179"/>
                </a:lnTo>
                <a:lnTo>
                  <a:pt x="8599006" y="1074903"/>
                </a:lnTo>
                <a:lnTo>
                  <a:pt x="8623369" y="1026572"/>
                </a:lnTo>
                <a:lnTo>
                  <a:pt x="8647737" y="978231"/>
                </a:lnTo>
                <a:lnTo>
                  <a:pt x="8672088" y="929924"/>
                </a:lnTo>
                <a:lnTo>
                  <a:pt x="8696400" y="881695"/>
                </a:lnTo>
                <a:lnTo>
                  <a:pt x="8720650" y="833588"/>
                </a:lnTo>
                <a:lnTo>
                  <a:pt x="8744818" y="785646"/>
                </a:lnTo>
                <a:lnTo>
                  <a:pt x="8768879" y="737914"/>
                </a:lnTo>
                <a:lnTo>
                  <a:pt x="8792813" y="690435"/>
                </a:lnTo>
                <a:lnTo>
                  <a:pt x="8816597" y="643254"/>
                </a:lnTo>
                <a:lnTo>
                  <a:pt x="8840209" y="596413"/>
                </a:lnTo>
                <a:lnTo>
                  <a:pt x="8863626" y="549958"/>
                </a:lnTo>
                <a:lnTo>
                  <a:pt x="8886828" y="503932"/>
                </a:lnTo>
                <a:lnTo>
                  <a:pt x="8909791" y="458380"/>
                </a:lnTo>
                <a:lnTo>
                  <a:pt x="8932493" y="413344"/>
                </a:lnTo>
                <a:lnTo>
                  <a:pt x="8954913" y="368869"/>
                </a:lnTo>
                <a:lnTo>
                  <a:pt x="8977028" y="324998"/>
                </a:lnTo>
                <a:lnTo>
                  <a:pt x="8998816" y="281777"/>
                </a:lnTo>
                <a:lnTo>
                  <a:pt x="9020255" y="239248"/>
                </a:lnTo>
                <a:lnTo>
                  <a:pt x="9041322" y="197456"/>
                </a:lnTo>
                <a:lnTo>
                  <a:pt x="9061996" y="156444"/>
                </a:lnTo>
                <a:lnTo>
                  <a:pt x="9082255" y="116256"/>
                </a:lnTo>
                <a:lnTo>
                  <a:pt x="9102076" y="76937"/>
                </a:lnTo>
                <a:lnTo>
                  <a:pt x="9121437" y="38530"/>
                </a:lnTo>
                <a:lnTo>
                  <a:pt x="9140317" y="1079"/>
                </a:lnTo>
                <a:lnTo>
                  <a:pt x="9077815" y="531"/>
                </a:lnTo>
                <a:lnTo>
                  <a:pt x="9015589" y="171"/>
                </a:lnTo>
                <a:lnTo>
                  <a:pt x="8953638" y="0"/>
                </a:lnTo>
                <a:lnTo>
                  <a:pt x="8891961" y="15"/>
                </a:lnTo>
                <a:lnTo>
                  <a:pt x="8830558" y="217"/>
                </a:lnTo>
                <a:lnTo>
                  <a:pt x="8769428" y="605"/>
                </a:lnTo>
                <a:lnTo>
                  <a:pt x="8708572" y="1178"/>
                </a:lnTo>
                <a:lnTo>
                  <a:pt x="8647988" y="1935"/>
                </a:lnTo>
                <a:lnTo>
                  <a:pt x="8587676" y="2875"/>
                </a:lnTo>
                <a:lnTo>
                  <a:pt x="8527636" y="3997"/>
                </a:lnTo>
                <a:lnTo>
                  <a:pt x="8467866" y="5302"/>
                </a:lnTo>
                <a:lnTo>
                  <a:pt x="8408368" y="6787"/>
                </a:lnTo>
                <a:lnTo>
                  <a:pt x="8349140" y="8452"/>
                </a:lnTo>
                <a:lnTo>
                  <a:pt x="8290181" y="10297"/>
                </a:lnTo>
                <a:lnTo>
                  <a:pt x="8231492" y="12321"/>
                </a:lnTo>
                <a:lnTo>
                  <a:pt x="8173072" y="14522"/>
                </a:lnTo>
                <a:lnTo>
                  <a:pt x="8114921" y="16900"/>
                </a:lnTo>
                <a:lnTo>
                  <a:pt x="8057037" y="19454"/>
                </a:lnTo>
                <a:lnTo>
                  <a:pt x="7999421" y="22184"/>
                </a:lnTo>
                <a:lnTo>
                  <a:pt x="7942072" y="25088"/>
                </a:lnTo>
                <a:lnTo>
                  <a:pt x="7884989" y="28166"/>
                </a:lnTo>
                <a:lnTo>
                  <a:pt x="7828173" y="31417"/>
                </a:lnTo>
                <a:lnTo>
                  <a:pt x="7771622" y="34840"/>
                </a:lnTo>
                <a:lnTo>
                  <a:pt x="7715337" y="38435"/>
                </a:lnTo>
                <a:lnTo>
                  <a:pt x="7659317" y="42201"/>
                </a:lnTo>
                <a:lnTo>
                  <a:pt x="7603561" y="46136"/>
                </a:lnTo>
                <a:lnTo>
                  <a:pt x="7548068" y="50240"/>
                </a:lnTo>
                <a:lnTo>
                  <a:pt x="7492840" y="54513"/>
                </a:lnTo>
                <a:lnTo>
                  <a:pt x="7437874" y="58953"/>
                </a:lnTo>
                <a:lnTo>
                  <a:pt x="7383171" y="63560"/>
                </a:lnTo>
                <a:lnTo>
                  <a:pt x="7328729" y="68333"/>
                </a:lnTo>
                <a:lnTo>
                  <a:pt x="7274550" y="73271"/>
                </a:lnTo>
                <a:lnTo>
                  <a:pt x="7220632" y="78374"/>
                </a:lnTo>
                <a:lnTo>
                  <a:pt x="7166974" y="83639"/>
                </a:lnTo>
                <a:lnTo>
                  <a:pt x="7113577" y="89068"/>
                </a:lnTo>
                <a:lnTo>
                  <a:pt x="7060439" y="94659"/>
                </a:lnTo>
                <a:lnTo>
                  <a:pt x="7007561" y="100411"/>
                </a:lnTo>
                <a:lnTo>
                  <a:pt x="6954941" y="106323"/>
                </a:lnTo>
                <a:lnTo>
                  <a:pt x="6902581" y="112395"/>
                </a:lnTo>
                <a:lnTo>
                  <a:pt x="6850478" y="118625"/>
                </a:lnTo>
                <a:lnTo>
                  <a:pt x="6798632" y="125014"/>
                </a:lnTo>
                <a:lnTo>
                  <a:pt x="6747044" y="131560"/>
                </a:lnTo>
                <a:lnTo>
                  <a:pt x="6695713" y="138262"/>
                </a:lnTo>
                <a:lnTo>
                  <a:pt x="6644637" y="145120"/>
                </a:lnTo>
                <a:lnTo>
                  <a:pt x="6593817" y="152133"/>
                </a:lnTo>
                <a:lnTo>
                  <a:pt x="6543253" y="159300"/>
                </a:lnTo>
                <a:lnTo>
                  <a:pt x="6492943" y="166620"/>
                </a:lnTo>
                <a:lnTo>
                  <a:pt x="6442888" y="174093"/>
                </a:lnTo>
                <a:lnTo>
                  <a:pt x="6393087" y="181717"/>
                </a:lnTo>
                <a:lnTo>
                  <a:pt x="6343539" y="189493"/>
                </a:lnTo>
                <a:lnTo>
                  <a:pt x="6294244" y="197418"/>
                </a:lnTo>
                <a:lnTo>
                  <a:pt x="6245202" y="205493"/>
                </a:lnTo>
                <a:lnTo>
                  <a:pt x="6196411" y="213716"/>
                </a:lnTo>
                <a:lnTo>
                  <a:pt x="6147873" y="222087"/>
                </a:lnTo>
                <a:lnTo>
                  <a:pt x="6099585" y="230606"/>
                </a:lnTo>
                <a:lnTo>
                  <a:pt x="6051548" y="239270"/>
                </a:lnTo>
                <a:lnTo>
                  <a:pt x="6003762" y="248079"/>
                </a:lnTo>
                <a:lnTo>
                  <a:pt x="5956225" y="257034"/>
                </a:lnTo>
                <a:lnTo>
                  <a:pt x="5908938" y="266132"/>
                </a:lnTo>
                <a:lnTo>
                  <a:pt x="5861899" y="275373"/>
                </a:lnTo>
                <a:lnTo>
                  <a:pt x="5815110" y="284756"/>
                </a:lnTo>
                <a:lnTo>
                  <a:pt x="5768568" y="294281"/>
                </a:lnTo>
                <a:lnTo>
                  <a:pt x="5722273" y="303946"/>
                </a:lnTo>
                <a:lnTo>
                  <a:pt x="5676226" y="313752"/>
                </a:lnTo>
                <a:lnTo>
                  <a:pt x="5630425" y="323696"/>
                </a:lnTo>
                <a:lnTo>
                  <a:pt x="5584871" y="333779"/>
                </a:lnTo>
                <a:lnTo>
                  <a:pt x="5539562" y="343999"/>
                </a:lnTo>
                <a:lnTo>
                  <a:pt x="5494498" y="354355"/>
                </a:lnTo>
                <a:lnTo>
                  <a:pt x="5449680" y="364848"/>
                </a:lnTo>
                <a:lnTo>
                  <a:pt x="5405105" y="375476"/>
                </a:lnTo>
                <a:lnTo>
                  <a:pt x="5360775" y="386238"/>
                </a:lnTo>
                <a:lnTo>
                  <a:pt x="5316688" y="397134"/>
                </a:lnTo>
                <a:lnTo>
                  <a:pt x="5272844" y="408162"/>
                </a:lnTo>
                <a:lnTo>
                  <a:pt x="5229242" y="419323"/>
                </a:lnTo>
                <a:lnTo>
                  <a:pt x="5185883" y="430614"/>
                </a:lnTo>
                <a:lnTo>
                  <a:pt x="5142765" y="442036"/>
                </a:lnTo>
                <a:lnTo>
                  <a:pt x="5099889" y="453588"/>
                </a:lnTo>
                <a:lnTo>
                  <a:pt x="5057253" y="465268"/>
                </a:lnTo>
                <a:lnTo>
                  <a:pt x="5014857" y="477077"/>
                </a:lnTo>
                <a:lnTo>
                  <a:pt x="4972702" y="489012"/>
                </a:lnTo>
                <a:lnTo>
                  <a:pt x="4930785" y="501074"/>
                </a:lnTo>
                <a:lnTo>
                  <a:pt x="4889108" y="513262"/>
                </a:lnTo>
                <a:lnTo>
                  <a:pt x="4847669" y="525575"/>
                </a:lnTo>
                <a:lnTo>
                  <a:pt x="4806468" y="538011"/>
                </a:lnTo>
                <a:lnTo>
                  <a:pt x="4765505" y="550571"/>
                </a:lnTo>
                <a:lnTo>
                  <a:pt x="4724778" y="563253"/>
                </a:lnTo>
                <a:lnTo>
                  <a:pt x="4684289" y="576058"/>
                </a:lnTo>
                <a:lnTo>
                  <a:pt x="4644035" y="588982"/>
                </a:lnTo>
                <a:lnTo>
                  <a:pt x="4604017" y="602028"/>
                </a:lnTo>
                <a:lnTo>
                  <a:pt x="4564235" y="615192"/>
                </a:lnTo>
                <a:lnTo>
                  <a:pt x="4524687" y="628475"/>
                </a:lnTo>
                <a:lnTo>
                  <a:pt x="4485374" y="641876"/>
                </a:lnTo>
                <a:lnTo>
                  <a:pt x="4446294" y="655393"/>
                </a:lnTo>
                <a:lnTo>
                  <a:pt x="4407448" y="669027"/>
                </a:lnTo>
                <a:lnTo>
                  <a:pt x="4368835" y="682776"/>
                </a:lnTo>
                <a:lnTo>
                  <a:pt x="4330455" y="696640"/>
                </a:lnTo>
                <a:lnTo>
                  <a:pt x="4292306" y="710618"/>
                </a:lnTo>
                <a:lnTo>
                  <a:pt x="4254390" y="724708"/>
                </a:lnTo>
                <a:lnTo>
                  <a:pt x="4216704" y="738911"/>
                </a:lnTo>
                <a:lnTo>
                  <a:pt x="4163429" y="759383"/>
                </a:lnTo>
                <a:lnTo>
                  <a:pt x="4110520" y="780200"/>
                </a:lnTo>
                <a:lnTo>
                  <a:pt x="4057975" y="801357"/>
                </a:lnTo>
                <a:lnTo>
                  <a:pt x="4005794" y="822853"/>
                </a:lnTo>
                <a:lnTo>
                  <a:pt x="3953977" y="844682"/>
                </a:lnTo>
                <a:lnTo>
                  <a:pt x="3902522" y="866842"/>
                </a:lnTo>
                <a:lnTo>
                  <a:pt x="3851429" y="889329"/>
                </a:lnTo>
                <a:lnTo>
                  <a:pt x="3800698" y="912140"/>
                </a:lnTo>
                <a:lnTo>
                  <a:pt x="3750327" y="935271"/>
                </a:lnTo>
                <a:lnTo>
                  <a:pt x="3700316" y="958718"/>
                </a:lnTo>
                <a:lnTo>
                  <a:pt x="3650665" y="982479"/>
                </a:lnTo>
                <a:lnTo>
                  <a:pt x="3601371" y="1006549"/>
                </a:lnTo>
                <a:lnTo>
                  <a:pt x="3552436" y="1030926"/>
                </a:lnTo>
                <a:lnTo>
                  <a:pt x="3503858" y="1055605"/>
                </a:lnTo>
                <a:lnTo>
                  <a:pt x="3455637" y="1080583"/>
                </a:lnTo>
                <a:lnTo>
                  <a:pt x="3407771" y="1105857"/>
                </a:lnTo>
                <a:lnTo>
                  <a:pt x="3360261" y="1131423"/>
                </a:lnTo>
                <a:lnTo>
                  <a:pt x="3313105" y="1157278"/>
                </a:lnTo>
                <a:lnTo>
                  <a:pt x="3266302" y="1183418"/>
                </a:lnTo>
                <a:lnTo>
                  <a:pt x="3219853" y="1209840"/>
                </a:lnTo>
                <a:lnTo>
                  <a:pt x="3173756" y="1236540"/>
                </a:lnTo>
                <a:lnTo>
                  <a:pt x="3128011" y="1263514"/>
                </a:lnTo>
                <a:lnTo>
                  <a:pt x="3082617" y="1290760"/>
                </a:lnTo>
                <a:lnTo>
                  <a:pt x="3037574" y="1318274"/>
                </a:lnTo>
                <a:lnTo>
                  <a:pt x="2992880" y="1346052"/>
                </a:lnTo>
                <a:lnTo>
                  <a:pt x="2948535" y="1374090"/>
                </a:lnTo>
                <a:lnTo>
                  <a:pt x="2904538" y="1402386"/>
                </a:lnTo>
                <a:lnTo>
                  <a:pt x="2860889" y="1430936"/>
                </a:lnTo>
                <a:lnTo>
                  <a:pt x="2817587" y="1459736"/>
                </a:lnTo>
                <a:lnTo>
                  <a:pt x="2774631" y="1488782"/>
                </a:lnTo>
                <a:lnTo>
                  <a:pt x="2732021" y="1518072"/>
                </a:lnTo>
                <a:lnTo>
                  <a:pt x="2689755" y="1547602"/>
                </a:lnTo>
                <a:lnTo>
                  <a:pt x="2647834" y="1577368"/>
                </a:lnTo>
                <a:lnTo>
                  <a:pt x="2606256" y="1607367"/>
                </a:lnTo>
                <a:lnTo>
                  <a:pt x="2565021" y="1637595"/>
                </a:lnTo>
                <a:lnTo>
                  <a:pt x="2524128" y="1668048"/>
                </a:lnTo>
                <a:lnTo>
                  <a:pt x="2483577" y="1698725"/>
                </a:lnTo>
                <a:lnTo>
                  <a:pt x="2443367" y="1729620"/>
                </a:lnTo>
                <a:lnTo>
                  <a:pt x="2403496" y="1760730"/>
                </a:lnTo>
                <a:lnTo>
                  <a:pt x="2363965" y="1792052"/>
                </a:lnTo>
                <a:lnTo>
                  <a:pt x="2324773" y="1823583"/>
                </a:lnTo>
                <a:lnTo>
                  <a:pt x="2285919" y="1855318"/>
                </a:lnTo>
                <a:lnTo>
                  <a:pt x="2247402" y="1887255"/>
                </a:lnTo>
                <a:lnTo>
                  <a:pt x="2209222" y="1919390"/>
                </a:lnTo>
                <a:lnTo>
                  <a:pt x="2171377" y="1951718"/>
                </a:lnTo>
                <a:lnTo>
                  <a:pt x="2133868" y="1984238"/>
                </a:lnTo>
                <a:lnTo>
                  <a:pt x="2096694" y="2016946"/>
                </a:lnTo>
                <a:lnTo>
                  <a:pt x="2059854" y="2049837"/>
                </a:lnTo>
                <a:lnTo>
                  <a:pt x="2023347" y="2082908"/>
                </a:lnTo>
                <a:lnTo>
                  <a:pt x="1987172" y="2116157"/>
                </a:lnTo>
                <a:lnTo>
                  <a:pt x="1951329" y="2149578"/>
                </a:lnTo>
                <a:lnTo>
                  <a:pt x="1915818" y="2183170"/>
                </a:lnTo>
                <a:lnTo>
                  <a:pt x="1880637" y="2216928"/>
                </a:lnTo>
                <a:lnTo>
                  <a:pt x="1845786" y="2250849"/>
                </a:lnTo>
                <a:lnTo>
                  <a:pt x="1811264" y="2284930"/>
                </a:lnTo>
                <a:lnTo>
                  <a:pt x="1777070" y="2319166"/>
                </a:lnTo>
                <a:lnTo>
                  <a:pt x="1743205" y="2353555"/>
                </a:lnTo>
                <a:lnTo>
                  <a:pt x="1709666" y="2388093"/>
                </a:lnTo>
                <a:lnTo>
                  <a:pt x="1676454" y="2422777"/>
                </a:lnTo>
                <a:lnTo>
                  <a:pt x="1643567" y="2457602"/>
                </a:lnTo>
                <a:lnTo>
                  <a:pt x="1611006" y="2492566"/>
                </a:lnTo>
                <a:lnTo>
                  <a:pt x="1578769" y="2527664"/>
                </a:lnTo>
                <a:lnTo>
                  <a:pt x="1546855" y="2562895"/>
                </a:lnTo>
                <a:lnTo>
                  <a:pt x="1515265" y="2598253"/>
                </a:lnTo>
                <a:lnTo>
                  <a:pt x="1483997" y="2633736"/>
                </a:lnTo>
                <a:lnTo>
                  <a:pt x="1453050" y="2669340"/>
                </a:lnTo>
                <a:lnTo>
                  <a:pt x="1422424" y="2705061"/>
                </a:lnTo>
                <a:lnTo>
                  <a:pt x="1392119" y="2740896"/>
                </a:lnTo>
                <a:lnTo>
                  <a:pt x="1362133" y="2776842"/>
                </a:lnTo>
                <a:lnTo>
                  <a:pt x="1332466" y="2812895"/>
                </a:lnTo>
                <a:lnTo>
                  <a:pt x="1303118" y="2849051"/>
                </a:lnTo>
                <a:lnTo>
                  <a:pt x="1274087" y="2885308"/>
                </a:lnTo>
                <a:lnTo>
                  <a:pt x="1245372" y="2921661"/>
                </a:lnTo>
                <a:lnTo>
                  <a:pt x="1216974" y="2958107"/>
                </a:lnTo>
                <a:lnTo>
                  <a:pt x="1188891" y="2994643"/>
                </a:lnTo>
                <a:lnTo>
                  <a:pt x="1161123" y="3031264"/>
                </a:lnTo>
                <a:lnTo>
                  <a:pt x="1133669" y="3067969"/>
                </a:lnTo>
                <a:lnTo>
                  <a:pt x="1106529" y="3104752"/>
                </a:lnTo>
                <a:lnTo>
                  <a:pt x="1079701" y="3141611"/>
                </a:lnTo>
                <a:lnTo>
                  <a:pt x="1053185" y="3178542"/>
                </a:lnTo>
                <a:lnTo>
                  <a:pt x="1026981" y="3215542"/>
                </a:lnTo>
                <a:lnTo>
                  <a:pt x="1001087" y="3252607"/>
                </a:lnTo>
                <a:lnTo>
                  <a:pt x="975504" y="3289733"/>
                </a:lnTo>
                <a:lnTo>
                  <a:pt x="950229" y="3326918"/>
                </a:lnTo>
                <a:lnTo>
                  <a:pt x="925264" y="3364157"/>
                </a:lnTo>
                <a:lnTo>
                  <a:pt x="900606" y="3401447"/>
                </a:lnTo>
                <a:lnTo>
                  <a:pt x="876255" y="3438785"/>
                </a:lnTo>
                <a:lnTo>
                  <a:pt x="852211" y="3476167"/>
                </a:lnTo>
                <a:lnTo>
                  <a:pt x="828473" y="3513590"/>
                </a:lnTo>
                <a:lnTo>
                  <a:pt x="805040" y="3551050"/>
                </a:lnTo>
                <a:lnTo>
                  <a:pt x="781912" y="3588544"/>
                </a:lnTo>
                <a:lnTo>
                  <a:pt x="759087" y="3626068"/>
                </a:lnTo>
                <a:lnTo>
                  <a:pt x="736566" y="3663618"/>
                </a:lnTo>
                <a:lnTo>
                  <a:pt x="714347" y="3701192"/>
                </a:lnTo>
                <a:lnTo>
                  <a:pt x="692430" y="3738786"/>
                </a:lnTo>
                <a:lnTo>
                  <a:pt x="670814" y="3776395"/>
                </a:lnTo>
                <a:lnTo>
                  <a:pt x="402489" y="4252371"/>
                </a:lnTo>
                <a:lnTo>
                  <a:pt x="190065" y="4637463"/>
                </a:lnTo>
                <a:lnTo>
                  <a:pt x="50311" y="4895237"/>
                </a:lnTo>
                <a:lnTo>
                  <a:pt x="0" y="4989258"/>
                </a:lnTo>
                <a:close/>
              </a:path>
            </a:pathLst>
          </a:custGeom>
          <a:ln w="95250" cap="sq">
            <a:solidFill>
              <a:schemeClr val="tx1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Picture 12" descr="NorQuest College crest">
            <a:extLst>
              <a:ext uri="{FF2B5EF4-FFF2-40B4-BE49-F238E27FC236}">
                <a16:creationId xmlns:a16="http://schemas.microsoft.com/office/drawing/2014/main" id="{F427C50B-FC37-2147-BA7C-F37BADD2BF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861" y="239937"/>
            <a:ext cx="444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 Slide v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 Placeholder 2">
            <a:extLst>
              <a:ext uri="{FF2B5EF4-FFF2-40B4-BE49-F238E27FC236}">
                <a16:creationId xmlns:a16="http://schemas.microsoft.com/office/drawing/2014/main" id="{C521D7B9-C1EE-2E47-86B4-21F94F9BE0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7446" y="1600200"/>
            <a:ext cx="2923954" cy="167640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3000" b="0" i="0" baseline="0">
                <a:solidFill>
                  <a:schemeClr val="tx1"/>
                </a:solidFill>
                <a:latin typeface="Work Sa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2A89FC1-0BF8-B949-98E0-72E74A04F3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3429000"/>
            <a:ext cx="5050775" cy="274320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5000" baseline="0">
                <a:solidFill>
                  <a:schemeClr val="tx1"/>
                </a:solidFill>
                <a:latin typeface="WorkSans-ExtraBold" pitchFamily="2" charset="77"/>
              </a:defRPr>
            </a:lvl1pPr>
          </a:lstStyle>
          <a:p>
            <a:pPr lvl="0"/>
            <a:r>
              <a:rPr lang="en-US"/>
              <a:t>Section break slide</a:t>
            </a:r>
          </a:p>
        </p:txBody>
      </p:sp>
      <p:sp>
        <p:nvSpPr>
          <p:cNvPr id="7" name="Holder 4">
            <a:extLst>
              <a:ext uri="{FF2B5EF4-FFF2-40B4-BE49-F238E27FC236}">
                <a16:creationId xmlns:a16="http://schemas.microsoft.com/office/drawing/2014/main" id="{6B7FD867-0075-4343-B643-5DF397CC80D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7954304" y="6346921"/>
            <a:ext cx="3901440" cy="342900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defRPr>
            </a:lvl1pPr>
          </a:lstStyle>
          <a:p>
            <a:r>
              <a:rPr lang="en-CA"/>
              <a:t>Optional</a:t>
            </a:r>
            <a:r>
              <a:rPr lang="en-CA" spc="-45"/>
              <a:t> </a:t>
            </a:r>
            <a:r>
              <a:rPr lang="en-CA"/>
              <a:t>footer</a:t>
            </a:r>
            <a:r>
              <a:rPr lang="en-CA" spc="-30"/>
              <a:t> </a:t>
            </a:r>
            <a:r>
              <a:rPr lang="en-CA" spc="-25"/>
              <a:t>information</a:t>
            </a:r>
            <a:r>
              <a:rPr lang="en-CA" spc="-325"/>
              <a:t> </a:t>
            </a:r>
            <a:r>
              <a:rPr lang="en-CA"/>
              <a:t>|</a:t>
            </a:r>
            <a:r>
              <a:rPr lang="en-CA" spc="-30"/>
              <a:t> </a:t>
            </a:r>
            <a:fld id="{81D60167-4931-47E6-BA6A-407CBD079E47}" type="slidenum">
              <a:rPr spc="-25" smtClean="0"/>
              <a:pPr/>
              <a:t>‹#›</a:t>
            </a:fld>
            <a:endParaRPr spc="-25"/>
          </a:p>
          <a:p>
            <a:endParaRPr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10C022F6-4E54-D349-A955-6CF2335C8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415415" y="-4112260"/>
            <a:ext cx="9140825" cy="5521960"/>
          </a:xfrm>
          <a:custGeom>
            <a:avLst/>
            <a:gdLst/>
            <a:ahLst/>
            <a:cxnLst/>
            <a:rect l="l" t="t" r="r" b="b"/>
            <a:pathLst>
              <a:path w="9140825" h="5521960">
                <a:moveTo>
                  <a:pt x="0" y="4989258"/>
                </a:moveTo>
                <a:lnTo>
                  <a:pt x="48131" y="5008831"/>
                </a:lnTo>
                <a:lnTo>
                  <a:pt x="96358" y="5028034"/>
                </a:lnTo>
                <a:lnTo>
                  <a:pt x="144679" y="5046866"/>
                </a:lnTo>
                <a:lnTo>
                  <a:pt x="193091" y="5065328"/>
                </a:lnTo>
                <a:lnTo>
                  <a:pt x="241590" y="5083419"/>
                </a:lnTo>
                <a:lnTo>
                  <a:pt x="290175" y="5101141"/>
                </a:lnTo>
                <a:lnTo>
                  <a:pt x="338842" y="5118493"/>
                </a:lnTo>
                <a:lnTo>
                  <a:pt x="387588" y="5135475"/>
                </a:lnTo>
                <a:lnTo>
                  <a:pt x="436412" y="5152089"/>
                </a:lnTo>
                <a:lnTo>
                  <a:pt x="485309" y="5168334"/>
                </a:lnTo>
                <a:lnTo>
                  <a:pt x="534277" y="5184210"/>
                </a:lnTo>
                <a:lnTo>
                  <a:pt x="583314" y="5199717"/>
                </a:lnTo>
                <a:lnTo>
                  <a:pt x="632416" y="5214857"/>
                </a:lnTo>
                <a:lnTo>
                  <a:pt x="681581" y="5229628"/>
                </a:lnTo>
                <a:lnTo>
                  <a:pt x="730807" y="5244032"/>
                </a:lnTo>
                <a:lnTo>
                  <a:pt x="780089" y="5258069"/>
                </a:lnTo>
                <a:lnTo>
                  <a:pt x="829426" y="5271738"/>
                </a:lnTo>
                <a:lnTo>
                  <a:pt x="878814" y="5285041"/>
                </a:lnTo>
                <a:lnTo>
                  <a:pt x="928252" y="5297977"/>
                </a:lnTo>
                <a:lnTo>
                  <a:pt x="977735" y="5310546"/>
                </a:lnTo>
                <a:lnTo>
                  <a:pt x="1027262" y="5322750"/>
                </a:lnTo>
                <a:lnTo>
                  <a:pt x="1076830" y="5334587"/>
                </a:lnTo>
                <a:lnTo>
                  <a:pt x="1126435" y="5346059"/>
                </a:lnTo>
                <a:lnTo>
                  <a:pt x="1176075" y="5357165"/>
                </a:lnTo>
                <a:lnTo>
                  <a:pt x="1225747" y="5367906"/>
                </a:lnTo>
                <a:lnTo>
                  <a:pt x="1275449" y="5378283"/>
                </a:lnTo>
                <a:lnTo>
                  <a:pt x="1325177" y="5388294"/>
                </a:lnTo>
                <a:lnTo>
                  <a:pt x="1374930" y="5397942"/>
                </a:lnTo>
                <a:lnTo>
                  <a:pt x="1424703" y="5407225"/>
                </a:lnTo>
                <a:lnTo>
                  <a:pt x="1474494" y="5416144"/>
                </a:lnTo>
                <a:lnTo>
                  <a:pt x="1524301" y="5424700"/>
                </a:lnTo>
                <a:lnTo>
                  <a:pt x="1574121" y="5432892"/>
                </a:lnTo>
                <a:lnTo>
                  <a:pt x="1623950" y="5440721"/>
                </a:lnTo>
                <a:lnTo>
                  <a:pt x="1673787" y="5448187"/>
                </a:lnTo>
                <a:lnTo>
                  <a:pt x="1723628" y="5455290"/>
                </a:lnTo>
                <a:lnTo>
                  <a:pt x="1773470" y="5462031"/>
                </a:lnTo>
                <a:lnTo>
                  <a:pt x="1823311" y="5468410"/>
                </a:lnTo>
                <a:lnTo>
                  <a:pt x="1873148" y="5474427"/>
                </a:lnTo>
                <a:lnTo>
                  <a:pt x="1922979" y="5480082"/>
                </a:lnTo>
                <a:lnTo>
                  <a:pt x="1972799" y="5485375"/>
                </a:lnTo>
                <a:lnTo>
                  <a:pt x="2022608" y="5490308"/>
                </a:lnTo>
                <a:lnTo>
                  <a:pt x="2072401" y="5494880"/>
                </a:lnTo>
                <a:lnTo>
                  <a:pt x="2122176" y="5499090"/>
                </a:lnTo>
                <a:lnTo>
                  <a:pt x="2171931" y="5502941"/>
                </a:lnTo>
                <a:lnTo>
                  <a:pt x="2221661" y="5506431"/>
                </a:lnTo>
                <a:lnTo>
                  <a:pt x="2271366" y="5509562"/>
                </a:lnTo>
                <a:lnTo>
                  <a:pt x="2321042" y="5512332"/>
                </a:lnTo>
                <a:lnTo>
                  <a:pt x="2370685" y="5514743"/>
                </a:lnTo>
                <a:lnTo>
                  <a:pt x="2420294" y="5516795"/>
                </a:lnTo>
                <a:lnTo>
                  <a:pt x="2469866" y="5518488"/>
                </a:lnTo>
                <a:lnTo>
                  <a:pt x="2519397" y="5519823"/>
                </a:lnTo>
                <a:lnTo>
                  <a:pt x="2568885" y="5520799"/>
                </a:lnTo>
                <a:lnTo>
                  <a:pt x="2618327" y="5521416"/>
                </a:lnTo>
                <a:lnTo>
                  <a:pt x="2667721" y="5521676"/>
                </a:lnTo>
                <a:lnTo>
                  <a:pt x="2717064" y="5521578"/>
                </a:lnTo>
                <a:lnTo>
                  <a:pt x="2766352" y="5521123"/>
                </a:lnTo>
                <a:lnTo>
                  <a:pt x="2815583" y="5520310"/>
                </a:lnTo>
                <a:lnTo>
                  <a:pt x="2864755" y="5519141"/>
                </a:lnTo>
                <a:lnTo>
                  <a:pt x="2913864" y="5517614"/>
                </a:lnTo>
                <a:lnTo>
                  <a:pt x="2962907" y="5515732"/>
                </a:lnTo>
                <a:lnTo>
                  <a:pt x="3011883" y="5513493"/>
                </a:lnTo>
                <a:lnTo>
                  <a:pt x="3060787" y="5510898"/>
                </a:lnTo>
                <a:lnTo>
                  <a:pt x="3109618" y="5507947"/>
                </a:lnTo>
                <a:lnTo>
                  <a:pt x="3158373" y="5504641"/>
                </a:lnTo>
                <a:lnTo>
                  <a:pt x="3207048" y="5500979"/>
                </a:lnTo>
                <a:lnTo>
                  <a:pt x="3255642" y="5496963"/>
                </a:lnTo>
                <a:lnTo>
                  <a:pt x="3304150" y="5492592"/>
                </a:lnTo>
                <a:lnTo>
                  <a:pt x="3352571" y="5487866"/>
                </a:lnTo>
                <a:lnTo>
                  <a:pt x="3400901" y="5482786"/>
                </a:lnTo>
                <a:lnTo>
                  <a:pt x="3449139" y="5477353"/>
                </a:lnTo>
                <a:lnTo>
                  <a:pt x="3497280" y="5471565"/>
                </a:lnTo>
                <a:lnTo>
                  <a:pt x="3545323" y="5465424"/>
                </a:lnTo>
                <a:lnTo>
                  <a:pt x="3593264" y="5458930"/>
                </a:lnTo>
                <a:lnTo>
                  <a:pt x="3641101" y="5452083"/>
                </a:lnTo>
                <a:lnTo>
                  <a:pt x="3688830" y="5444883"/>
                </a:lnTo>
                <a:lnTo>
                  <a:pt x="3736450" y="5437330"/>
                </a:lnTo>
                <a:lnTo>
                  <a:pt x="3783957" y="5429425"/>
                </a:lnTo>
                <a:lnTo>
                  <a:pt x="3831349" y="5421169"/>
                </a:lnTo>
                <a:lnTo>
                  <a:pt x="3878622" y="5412560"/>
                </a:lnTo>
                <a:lnTo>
                  <a:pt x="3925775" y="5403600"/>
                </a:lnTo>
                <a:lnTo>
                  <a:pt x="3972803" y="5394289"/>
                </a:lnTo>
                <a:lnTo>
                  <a:pt x="4019705" y="5384627"/>
                </a:lnTo>
                <a:lnTo>
                  <a:pt x="4066478" y="5374614"/>
                </a:lnTo>
                <a:lnTo>
                  <a:pt x="4113118" y="5364250"/>
                </a:lnTo>
                <a:lnTo>
                  <a:pt x="4159624" y="5353536"/>
                </a:lnTo>
                <a:lnTo>
                  <a:pt x="4205992" y="5342473"/>
                </a:lnTo>
                <a:lnTo>
                  <a:pt x="4252219" y="5331059"/>
                </a:lnTo>
                <a:lnTo>
                  <a:pt x="4298303" y="5319296"/>
                </a:lnTo>
                <a:lnTo>
                  <a:pt x="4344241" y="5307184"/>
                </a:lnTo>
                <a:lnTo>
                  <a:pt x="4390030" y="5294722"/>
                </a:lnTo>
                <a:lnTo>
                  <a:pt x="4435667" y="5281912"/>
                </a:lnTo>
                <a:lnTo>
                  <a:pt x="4481150" y="5268754"/>
                </a:lnTo>
                <a:lnTo>
                  <a:pt x="4526475" y="5255247"/>
                </a:lnTo>
                <a:lnTo>
                  <a:pt x="4571641" y="5241392"/>
                </a:lnTo>
                <a:lnTo>
                  <a:pt x="4616644" y="5227189"/>
                </a:lnTo>
                <a:lnTo>
                  <a:pt x="4661481" y="5212639"/>
                </a:lnTo>
                <a:lnTo>
                  <a:pt x="4706150" y="5197741"/>
                </a:lnTo>
                <a:lnTo>
                  <a:pt x="4753193" y="5181611"/>
                </a:lnTo>
                <a:lnTo>
                  <a:pt x="4800068" y="5165063"/>
                </a:lnTo>
                <a:lnTo>
                  <a:pt x="4846771" y="5148097"/>
                </a:lnTo>
                <a:lnTo>
                  <a:pt x="4893301" y="5130716"/>
                </a:lnTo>
                <a:lnTo>
                  <a:pt x="4939657" y="5112921"/>
                </a:lnTo>
                <a:lnTo>
                  <a:pt x="4985836" y="5094711"/>
                </a:lnTo>
                <a:lnTo>
                  <a:pt x="5031837" y="5076089"/>
                </a:lnTo>
                <a:lnTo>
                  <a:pt x="5077659" y="5057055"/>
                </a:lnTo>
                <a:lnTo>
                  <a:pt x="5123300" y="5037610"/>
                </a:lnTo>
                <a:lnTo>
                  <a:pt x="5168758" y="5017756"/>
                </a:lnTo>
                <a:lnTo>
                  <a:pt x="5214031" y="4997494"/>
                </a:lnTo>
                <a:lnTo>
                  <a:pt x="5259117" y="4976824"/>
                </a:lnTo>
                <a:lnTo>
                  <a:pt x="5304016" y="4955748"/>
                </a:lnTo>
                <a:lnTo>
                  <a:pt x="5348726" y="4934266"/>
                </a:lnTo>
                <a:lnTo>
                  <a:pt x="5393244" y="4912380"/>
                </a:lnTo>
                <a:lnTo>
                  <a:pt x="5437569" y="4890092"/>
                </a:lnTo>
                <a:lnTo>
                  <a:pt x="5481699" y="4867401"/>
                </a:lnTo>
                <a:lnTo>
                  <a:pt x="5525633" y="4844309"/>
                </a:lnTo>
                <a:lnTo>
                  <a:pt x="5569370" y="4820817"/>
                </a:lnTo>
                <a:lnTo>
                  <a:pt x="5612906" y="4796926"/>
                </a:lnTo>
                <a:lnTo>
                  <a:pt x="5656242" y="4772637"/>
                </a:lnTo>
                <a:lnTo>
                  <a:pt x="5699374" y="4747952"/>
                </a:lnTo>
                <a:lnTo>
                  <a:pt x="5742302" y="4722871"/>
                </a:lnTo>
                <a:lnTo>
                  <a:pt x="5785023" y="4697395"/>
                </a:lnTo>
                <a:lnTo>
                  <a:pt x="5827536" y="4671525"/>
                </a:lnTo>
                <a:lnTo>
                  <a:pt x="5869840" y="4645263"/>
                </a:lnTo>
                <a:lnTo>
                  <a:pt x="5911933" y="4618610"/>
                </a:lnTo>
                <a:lnTo>
                  <a:pt x="5953812" y="4591566"/>
                </a:lnTo>
                <a:lnTo>
                  <a:pt x="5995477" y="4564132"/>
                </a:lnTo>
                <a:lnTo>
                  <a:pt x="6036925" y="4536311"/>
                </a:lnTo>
                <a:lnTo>
                  <a:pt x="6078156" y="4508102"/>
                </a:lnTo>
                <a:lnTo>
                  <a:pt x="6119166" y="4479507"/>
                </a:lnTo>
                <a:lnTo>
                  <a:pt x="6159956" y="4450526"/>
                </a:lnTo>
                <a:lnTo>
                  <a:pt x="6200522" y="4421162"/>
                </a:lnTo>
                <a:lnTo>
                  <a:pt x="6240864" y="4391415"/>
                </a:lnTo>
                <a:lnTo>
                  <a:pt x="6280979" y="4361285"/>
                </a:lnTo>
                <a:lnTo>
                  <a:pt x="6320867" y="4330775"/>
                </a:lnTo>
                <a:lnTo>
                  <a:pt x="6360524" y="4299885"/>
                </a:lnTo>
                <a:lnTo>
                  <a:pt x="6399951" y="4268616"/>
                </a:lnTo>
                <a:lnTo>
                  <a:pt x="6439144" y="4236970"/>
                </a:lnTo>
                <a:lnTo>
                  <a:pt x="6478102" y="4204947"/>
                </a:lnTo>
                <a:lnTo>
                  <a:pt x="6516825" y="4172548"/>
                </a:lnTo>
                <a:lnTo>
                  <a:pt x="6555309" y="4139775"/>
                </a:lnTo>
                <a:lnTo>
                  <a:pt x="6593553" y="4106628"/>
                </a:lnTo>
                <a:lnTo>
                  <a:pt x="6631556" y="4073109"/>
                </a:lnTo>
                <a:lnTo>
                  <a:pt x="6669316" y="4039218"/>
                </a:lnTo>
                <a:lnTo>
                  <a:pt x="6706831" y="4004957"/>
                </a:lnTo>
                <a:lnTo>
                  <a:pt x="6741704" y="3972383"/>
                </a:lnTo>
                <a:lnTo>
                  <a:pt x="6776399" y="3939070"/>
                </a:lnTo>
                <a:lnTo>
                  <a:pt x="6810913" y="3905040"/>
                </a:lnTo>
                <a:lnTo>
                  <a:pt x="6845243" y="3870315"/>
                </a:lnTo>
                <a:lnTo>
                  <a:pt x="6879387" y="3834917"/>
                </a:lnTo>
                <a:lnTo>
                  <a:pt x="6913342" y="3798867"/>
                </a:lnTo>
                <a:lnTo>
                  <a:pt x="6947104" y="3762188"/>
                </a:lnTo>
                <a:lnTo>
                  <a:pt x="6980672" y="3724902"/>
                </a:lnTo>
                <a:lnTo>
                  <a:pt x="7014042" y="3687030"/>
                </a:lnTo>
                <a:lnTo>
                  <a:pt x="7047211" y="3648595"/>
                </a:lnTo>
                <a:lnTo>
                  <a:pt x="7080177" y="3609619"/>
                </a:lnTo>
                <a:lnTo>
                  <a:pt x="7112937" y="3570123"/>
                </a:lnTo>
                <a:lnTo>
                  <a:pt x="7145488" y="3530130"/>
                </a:lnTo>
                <a:lnTo>
                  <a:pt x="7177827" y="3489661"/>
                </a:lnTo>
                <a:lnTo>
                  <a:pt x="7209952" y="3448738"/>
                </a:lnTo>
                <a:lnTo>
                  <a:pt x="7241859" y="3407384"/>
                </a:lnTo>
                <a:lnTo>
                  <a:pt x="7273546" y="3365621"/>
                </a:lnTo>
                <a:lnTo>
                  <a:pt x="7305009" y="3323469"/>
                </a:lnTo>
                <a:lnTo>
                  <a:pt x="7336247" y="3280952"/>
                </a:lnTo>
                <a:lnTo>
                  <a:pt x="7367256" y="3238092"/>
                </a:lnTo>
                <a:lnTo>
                  <a:pt x="7398034" y="3194909"/>
                </a:lnTo>
                <a:lnTo>
                  <a:pt x="7428577" y="3151427"/>
                </a:lnTo>
                <a:lnTo>
                  <a:pt x="7458883" y="3107667"/>
                </a:lnTo>
                <a:lnTo>
                  <a:pt x="7488950" y="3063651"/>
                </a:lnTo>
                <a:lnTo>
                  <a:pt x="7518773" y="3019401"/>
                </a:lnTo>
                <a:lnTo>
                  <a:pt x="7548351" y="2974939"/>
                </a:lnTo>
                <a:lnTo>
                  <a:pt x="7577680" y="2930287"/>
                </a:lnTo>
                <a:lnTo>
                  <a:pt x="7606758" y="2885468"/>
                </a:lnTo>
                <a:lnTo>
                  <a:pt x="7635582" y="2840502"/>
                </a:lnTo>
                <a:lnTo>
                  <a:pt x="7664149" y="2795412"/>
                </a:lnTo>
                <a:lnTo>
                  <a:pt x="7692456" y="2750220"/>
                </a:lnTo>
                <a:lnTo>
                  <a:pt x="7720501" y="2704947"/>
                </a:lnTo>
                <a:lnTo>
                  <a:pt x="7748281" y="2659617"/>
                </a:lnTo>
                <a:lnTo>
                  <a:pt x="7775792" y="2614250"/>
                </a:lnTo>
                <a:lnTo>
                  <a:pt x="7803033" y="2568869"/>
                </a:lnTo>
                <a:lnTo>
                  <a:pt x="7829999" y="2523496"/>
                </a:lnTo>
                <a:lnTo>
                  <a:pt x="7856689" y="2478153"/>
                </a:lnTo>
                <a:lnTo>
                  <a:pt x="7883100" y="2432861"/>
                </a:lnTo>
                <a:lnTo>
                  <a:pt x="7909228" y="2387642"/>
                </a:lnTo>
                <a:lnTo>
                  <a:pt x="7935072" y="2342520"/>
                </a:lnTo>
                <a:lnTo>
                  <a:pt x="7960627" y="2297514"/>
                </a:lnTo>
                <a:lnTo>
                  <a:pt x="7985892" y="2252649"/>
                </a:lnTo>
                <a:lnTo>
                  <a:pt x="8010863" y="2207944"/>
                </a:lnTo>
                <a:lnTo>
                  <a:pt x="8035538" y="2163423"/>
                </a:lnTo>
                <a:lnTo>
                  <a:pt x="8059914" y="2119108"/>
                </a:lnTo>
                <a:lnTo>
                  <a:pt x="8083987" y="2075020"/>
                </a:lnTo>
                <a:lnTo>
                  <a:pt x="8107756" y="2031181"/>
                </a:lnTo>
                <a:lnTo>
                  <a:pt x="8131218" y="1987613"/>
                </a:lnTo>
                <a:lnTo>
                  <a:pt x="8154369" y="1944339"/>
                </a:lnTo>
                <a:lnTo>
                  <a:pt x="8177207" y="1901380"/>
                </a:lnTo>
                <a:lnTo>
                  <a:pt x="8199728" y="1858758"/>
                </a:lnTo>
                <a:lnTo>
                  <a:pt x="8221931" y="1816495"/>
                </a:lnTo>
                <a:lnTo>
                  <a:pt x="8243812" y="1774613"/>
                </a:lnTo>
                <a:lnTo>
                  <a:pt x="8265369" y="1733135"/>
                </a:lnTo>
                <a:lnTo>
                  <a:pt x="8286598" y="1692081"/>
                </a:lnTo>
                <a:lnTo>
                  <a:pt x="8307497" y="1651474"/>
                </a:lnTo>
                <a:lnTo>
                  <a:pt x="8328063" y="1611337"/>
                </a:lnTo>
                <a:lnTo>
                  <a:pt x="8348294" y="1571690"/>
                </a:lnTo>
                <a:lnTo>
                  <a:pt x="8368186" y="1532556"/>
                </a:lnTo>
                <a:lnTo>
                  <a:pt x="8387736" y="1493957"/>
                </a:lnTo>
                <a:lnTo>
                  <a:pt x="8406942" y="1455915"/>
                </a:lnTo>
                <a:lnTo>
                  <a:pt x="8430468" y="1409246"/>
                </a:lnTo>
                <a:lnTo>
                  <a:pt x="8454175" y="1362215"/>
                </a:lnTo>
                <a:lnTo>
                  <a:pt x="8478042" y="1314867"/>
                </a:lnTo>
                <a:lnTo>
                  <a:pt x="8502048" y="1267246"/>
                </a:lnTo>
                <a:lnTo>
                  <a:pt x="8526169" y="1219395"/>
                </a:lnTo>
                <a:lnTo>
                  <a:pt x="8550384" y="1171358"/>
                </a:lnTo>
                <a:lnTo>
                  <a:pt x="8574670" y="1123179"/>
                </a:lnTo>
                <a:lnTo>
                  <a:pt x="8599006" y="1074903"/>
                </a:lnTo>
                <a:lnTo>
                  <a:pt x="8623369" y="1026572"/>
                </a:lnTo>
                <a:lnTo>
                  <a:pt x="8647737" y="978231"/>
                </a:lnTo>
                <a:lnTo>
                  <a:pt x="8672088" y="929924"/>
                </a:lnTo>
                <a:lnTo>
                  <a:pt x="8696400" y="881695"/>
                </a:lnTo>
                <a:lnTo>
                  <a:pt x="8720650" y="833588"/>
                </a:lnTo>
                <a:lnTo>
                  <a:pt x="8744818" y="785646"/>
                </a:lnTo>
                <a:lnTo>
                  <a:pt x="8768879" y="737914"/>
                </a:lnTo>
                <a:lnTo>
                  <a:pt x="8792813" y="690435"/>
                </a:lnTo>
                <a:lnTo>
                  <a:pt x="8816597" y="643254"/>
                </a:lnTo>
                <a:lnTo>
                  <a:pt x="8840209" y="596413"/>
                </a:lnTo>
                <a:lnTo>
                  <a:pt x="8863626" y="549958"/>
                </a:lnTo>
                <a:lnTo>
                  <a:pt x="8886828" y="503932"/>
                </a:lnTo>
                <a:lnTo>
                  <a:pt x="8909791" y="458380"/>
                </a:lnTo>
                <a:lnTo>
                  <a:pt x="8932493" y="413344"/>
                </a:lnTo>
                <a:lnTo>
                  <a:pt x="8954913" y="368869"/>
                </a:lnTo>
                <a:lnTo>
                  <a:pt x="8977028" y="324998"/>
                </a:lnTo>
                <a:lnTo>
                  <a:pt x="8998816" y="281777"/>
                </a:lnTo>
                <a:lnTo>
                  <a:pt x="9020255" y="239248"/>
                </a:lnTo>
                <a:lnTo>
                  <a:pt x="9041322" y="197456"/>
                </a:lnTo>
                <a:lnTo>
                  <a:pt x="9061996" y="156444"/>
                </a:lnTo>
                <a:lnTo>
                  <a:pt x="9082255" y="116256"/>
                </a:lnTo>
                <a:lnTo>
                  <a:pt x="9102076" y="76937"/>
                </a:lnTo>
                <a:lnTo>
                  <a:pt x="9121437" y="38530"/>
                </a:lnTo>
                <a:lnTo>
                  <a:pt x="9140317" y="1079"/>
                </a:lnTo>
                <a:lnTo>
                  <a:pt x="9077815" y="531"/>
                </a:lnTo>
                <a:lnTo>
                  <a:pt x="9015589" y="171"/>
                </a:lnTo>
                <a:lnTo>
                  <a:pt x="8953638" y="0"/>
                </a:lnTo>
                <a:lnTo>
                  <a:pt x="8891961" y="15"/>
                </a:lnTo>
                <a:lnTo>
                  <a:pt x="8830558" y="217"/>
                </a:lnTo>
                <a:lnTo>
                  <a:pt x="8769428" y="605"/>
                </a:lnTo>
                <a:lnTo>
                  <a:pt x="8708572" y="1178"/>
                </a:lnTo>
                <a:lnTo>
                  <a:pt x="8647988" y="1935"/>
                </a:lnTo>
                <a:lnTo>
                  <a:pt x="8587676" y="2875"/>
                </a:lnTo>
                <a:lnTo>
                  <a:pt x="8527636" y="3997"/>
                </a:lnTo>
                <a:lnTo>
                  <a:pt x="8467866" y="5302"/>
                </a:lnTo>
                <a:lnTo>
                  <a:pt x="8408368" y="6787"/>
                </a:lnTo>
                <a:lnTo>
                  <a:pt x="8349140" y="8452"/>
                </a:lnTo>
                <a:lnTo>
                  <a:pt x="8290181" y="10297"/>
                </a:lnTo>
                <a:lnTo>
                  <a:pt x="8231492" y="12321"/>
                </a:lnTo>
                <a:lnTo>
                  <a:pt x="8173072" y="14522"/>
                </a:lnTo>
                <a:lnTo>
                  <a:pt x="8114921" y="16900"/>
                </a:lnTo>
                <a:lnTo>
                  <a:pt x="8057037" y="19454"/>
                </a:lnTo>
                <a:lnTo>
                  <a:pt x="7999421" y="22184"/>
                </a:lnTo>
                <a:lnTo>
                  <a:pt x="7942072" y="25088"/>
                </a:lnTo>
                <a:lnTo>
                  <a:pt x="7884989" y="28166"/>
                </a:lnTo>
                <a:lnTo>
                  <a:pt x="7828173" y="31417"/>
                </a:lnTo>
                <a:lnTo>
                  <a:pt x="7771622" y="34840"/>
                </a:lnTo>
                <a:lnTo>
                  <a:pt x="7715337" y="38435"/>
                </a:lnTo>
                <a:lnTo>
                  <a:pt x="7659317" y="42201"/>
                </a:lnTo>
                <a:lnTo>
                  <a:pt x="7603561" y="46136"/>
                </a:lnTo>
                <a:lnTo>
                  <a:pt x="7548068" y="50240"/>
                </a:lnTo>
                <a:lnTo>
                  <a:pt x="7492840" y="54513"/>
                </a:lnTo>
                <a:lnTo>
                  <a:pt x="7437874" y="58953"/>
                </a:lnTo>
                <a:lnTo>
                  <a:pt x="7383171" y="63560"/>
                </a:lnTo>
                <a:lnTo>
                  <a:pt x="7328729" y="68333"/>
                </a:lnTo>
                <a:lnTo>
                  <a:pt x="7274550" y="73271"/>
                </a:lnTo>
                <a:lnTo>
                  <a:pt x="7220632" y="78374"/>
                </a:lnTo>
                <a:lnTo>
                  <a:pt x="7166974" y="83639"/>
                </a:lnTo>
                <a:lnTo>
                  <a:pt x="7113577" y="89068"/>
                </a:lnTo>
                <a:lnTo>
                  <a:pt x="7060439" y="94659"/>
                </a:lnTo>
                <a:lnTo>
                  <a:pt x="7007561" y="100411"/>
                </a:lnTo>
                <a:lnTo>
                  <a:pt x="6954941" y="106323"/>
                </a:lnTo>
                <a:lnTo>
                  <a:pt x="6902581" y="112395"/>
                </a:lnTo>
                <a:lnTo>
                  <a:pt x="6850478" y="118625"/>
                </a:lnTo>
                <a:lnTo>
                  <a:pt x="6798632" y="125014"/>
                </a:lnTo>
                <a:lnTo>
                  <a:pt x="6747044" y="131560"/>
                </a:lnTo>
                <a:lnTo>
                  <a:pt x="6695713" y="138262"/>
                </a:lnTo>
                <a:lnTo>
                  <a:pt x="6644637" y="145120"/>
                </a:lnTo>
                <a:lnTo>
                  <a:pt x="6593817" y="152133"/>
                </a:lnTo>
                <a:lnTo>
                  <a:pt x="6543253" y="159300"/>
                </a:lnTo>
                <a:lnTo>
                  <a:pt x="6492943" y="166620"/>
                </a:lnTo>
                <a:lnTo>
                  <a:pt x="6442888" y="174093"/>
                </a:lnTo>
                <a:lnTo>
                  <a:pt x="6393087" y="181717"/>
                </a:lnTo>
                <a:lnTo>
                  <a:pt x="6343539" y="189493"/>
                </a:lnTo>
                <a:lnTo>
                  <a:pt x="6294244" y="197418"/>
                </a:lnTo>
                <a:lnTo>
                  <a:pt x="6245202" y="205493"/>
                </a:lnTo>
                <a:lnTo>
                  <a:pt x="6196411" y="213716"/>
                </a:lnTo>
                <a:lnTo>
                  <a:pt x="6147873" y="222087"/>
                </a:lnTo>
                <a:lnTo>
                  <a:pt x="6099585" y="230606"/>
                </a:lnTo>
                <a:lnTo>
                  <a:pt x="6051548" y="239270"/>
                </a:lnTo>
                <a:lnTo>
                  <a:pt x="6003762" y="248079"/>
                </a:lnTo>
                <a:lnTo>
                  <a:pt x="5956225" y="257034"/>
                </a:lnTo>
                <a:lnTo>
                  <a:pt x="5908938" y="266132"/>
                </a:lnTo>
                <a:lnTo>
                  <a:pt x="5861899" y="275373"/>
                </a:lnTo>
                <a:lnTo>
                  <a:pt x="5815110" y="284756"/>
                </a:lnTo>
                <a:lnTo>
                  <a:pt x="5768568" y="294281"/>
                </a:lnTo>
                <a:lnTo>
                  <a:pt x="5722273" y="303946"/>
                </a:lnTo>
                <a:lnTo>
                  <a:pt x="5676226" y="313752"/>
                </a:lnTo>
                <a:lnTo>
                  <a:pt x="5630425" y="323696"/>
                </a:lnTo>
                <a:lnTo>
                  <a:pt x="5584871" y="333779"/>
                </a:lnTo>
                <a:lnTo>
                  <a:pt x="5539562" y="343999"/>
                </a:lnTo>
                <a:lnTo>
                  <a:pt x="5494498" y="354355"/>
                </a:lnTo>
                <a:lnTo>
                  <a:pt x="5449680" y="364848"/>
                </a:lnTo>
                <a:lnTo>
                  <a:pt x="5405105" y="375476"/>
                </a:lnTo>
                <a:lnTo>
                  <a:pt x="5360775" y="386238"/>
                </a:lnTo>
                <a:lnTo>
                  <a:pt x="5316688" y="397134"/>
                </a:lnTo>
                <a:lnTo>
                  <a:pt x="5272844" y="408162"/>
                </a:lnTo>
                <a:lnTo>
                  <a:pt x="5229242" y="419323"/>
                </a:lnTo>
                <a:lnTo>
                  <a:pt x="5185883" y="430614"/>
                </a:lnTo>
                <a:lnTo>
                  <a:pt x="5142765" y="442036"/>
                </a:lnTo>
                <a:lnTo>
                  <a:pt x="5099889" y="453588"/>
                </a:lnTo>
                <a:lnTo>
                  <a:pt x="5057253" y="465268"/>
                </a:lnTo>
                <a:lnTo>
                  <a:pt x="5014857" y="477077"/>
                </a:lnTo>
                <a:lnTo>
                  <a:pt x="4972702" y="489012"/>
                </a:lnTo>
                <a:lnTo>
                  <a:pt x="4930785" y="501074"/>
                </a:lnTo>
                <a:lnTo>
                  <a:pt x="4889108" y="513262"/>
                </a:lnTo>
                <a:lnTo>
                  <a:pt x="4847669" y="525575"/>
                </a:lnTo>
                <a:lnTo>
                  <a:pt x="4806468" y="538011"/>
                </a:lnTo>
                <a:lnTo>
                  <a:pt x="4765505" y="550571"/>
                </a:lnTo>
                <a:lnTo>
                  <a:pt x="4724778" y="563253"/>
                </a:lnTo>
                <a:lnTo>
                  <a:pt x="4684289" y="576058"/>
                </a:lnTo>
                <a:lnTo>
                  <a:pt x="4644035" y="588982"/>
                </a:lnTo>
                <a:lnTo>
                  <a:pt x="4604017" y="602028"/>
                </a:lnTo>
                <a:lnTo>
                  <a:pt x="4564235" y="615192"/>
                </a:lnTo>
                <a:lnTo>
                  <a:pt x="4524687" y="628475"/>
                </a:lnTo>
                <a:lnTo>
                  <a:pt x="4485374" y="641876"/>
                </a:lnTo>
                <a:lnTo>
                  <a:pt x="4446294" y="655393"/>
                </a:lnTo>
                <a:lnTo>
                  <a:pt x="4407448" y="669027"/>
                </a:lnTo>
                <a:lnTo>
                  <a:pt x="4368835" y="682776"/>
                </a:lnTo>
                <a:lnTo>
                  <a:pt x="4330455" y="696640"/>
                </a:lnTo>
                <a:lnTo>
                  <a:pt x="4292306" y="710618"/>
                </a:lnTo>
                <a:lnTo>
                  <a:pt x="4254390" y="724708"/>
                </a:lnTo>
                <a:lnTo>
                  <a:pt x="4216704" y="738911"/>
                </a:lnTo>
                <a:lnTo>
                  <a:pt x="4163429" y="759383"/>
                </a:lnTo>
                <a:lnTo>
                  <a:pt x="4110520" y="780200"/>
                </a:lnTo>
                <a:lnTo>
                  <a:pt x="4057975" y="801357"/>
                </a:lnTo>
                <a:lnTo>
                  <a:pt x="4005794" y="822853"/>
                </a:lnTo>
                <a:lnTo>
                  <a:pt x="3953977" y="844682"/>
                </a:lnTo>
                <a:lnTo>
                  <a:pt x="3902522" y="866842"/>
                </a:lnTo>
                <a:lnTo>
                  <a:pt x="3851429" y="889329"/>
                </a:lnTo>
                <a:lnTo>
                  <a:pt x="3800698" y="912140"/>
                </a:lnTo>
                <a:lnTo>
                  <a:pt x="3750327" y="935271"/>
                </a:lnTo>
                <a:lnTo>
                  <a:pt x="3700316" y="958718"/>
                </a:lnTo>
                <a:lnTo>
                  <a:pt x="3650665" y="982479"/>
                </a:lnTo>
                <a:lnTo>
                  <a:pt x="3601371" y="1006549"/>
                </a:lnTo>
                <a:lnTo>
                  <a:pt x="3552436" y="1030926"/>
                </a:lnTo>
                <a:lnTo>
                  <a:pt x="3503858" y="1055605"/>
                </a:lnTo>
                <a:lnTo>
                  <a:pt x="3455637" y="1080583"/>
                </a:lnTo>
                <a:lnTo>
                  <a:pt x="3407771" y="1105857"/>
                </a:lnTo>
                <a:lnTo>
                  <a:pt x="3360261" y="1131423"/>
                </a:lnTo>
                <a:lnTo>
                  <a:pt x="3313105" y="1157278"/>
                </a:lnTo>
                <a:lnTo>
                  <a:pt x="3266302" y="1183418"/>
                </a:lnTo>
                <a:lnTo>
                  <a:pt x="3219853" y="1209840"/>
                </a:lnTo>
                <a:lnTo>
                  <a:pt x="3173756" y="1236540"/>
                </a:lnTo>
                <a:lnTo>
                  <a:pt x="3128011" y="1263514"/>
                </a:lnTo>
                <a:lnTo>
                  <a:pt x="3082617" y="1290760"/>
                </a:lnTo>
                <a:lnTo>
                  <a:pt x="3037574" y="1318274"/>
                </a:lnTo>
                <a:lnTo>
                  <a:pt x="2992880" y="1346052"/>
                </a:lnTo>
                <a:lnTo>
                  <a:pt x="2948535" y="1374090"/>
                </a:lnTo>
                <a:lnTo>
                  <a:pt x="2904538" y="1402386"/>
                </a:lnTo>
                <a:lnTo>
                  <a:pt x="2860889" y="1430936"/>
                </a:lnTo>
                <a:lnTo>
                  <a:pt x="2817587" y="1459736"/>
                </a:lnTo>
                <a:lnTo>
                  <a:pt x="2774631" y="1488782"/>
                </a:lnTo>
                <a:lnTo>
                  <a:pt x="2732021" y="1518072"/>
                </a:lnTo>
                <a:lnTo>
                  <a:pt x="2689755" y="1547602"/>
                </a:lnTo>
                <a:lnTo>
                  <a:pt x="2647834" y="1577368"/>
                </a:lnTo>
                <a:lnTo>
                  <a:pt x="2606256" y="1607367"/>
                </a:lnTo>
                <a:lnTo>
                  <a:pt x="2565021" y="1637595"/>
                </a:lnTo>
                <a:lnTo>
                  <a:pt x="2524128" y="1668048"/>
                </a:lnTo>
                <a:lnTo>
                  <a:pt x="2483577" y="1698725"/>
                </a:lnTo>
                <a:lnTo>
                  <a:pt x="2443367" y="1729620"/>
                </a:lnTo>
                <a:lnTo>
                  <a:pt x="2403496" y="1760730"/>
                </a:lnTo>
                <a:lnTo>
                  <a:pt x="2363965" y="1792052"/>
                </a:lnTo>
                <a:lnTo>
                  <a:pt x="2324773" y="1823583"/>
                </a:lnTo>
                <a:lnTo>
                  <a:pt x="2285919" y="1855318"/>
                </a:lnTo>
                <a:lnTo>
                  <a:pt x="2247402" y="1887255"/>
                </a:lnTo>
                <a:lnTo>
                  <a:pt x="2209222" y="1919390"/>
                </a:lnTo>
                <a:lnTo>
                  <a:pt x="2171377" y="1951718"/>
                </a:lnTo>
                <a:lnTo>
                  <a:pt x="2133868" y="1984238"/>
                </a:lnTo>
                <a:lnTo>
                  <a:pt x="2096694" y="2016946"/>
                </a:lnTo>
                <a:lnTo>
                  <a:pt x="2059854" y="2049837"/>
                </a:lnTo>
                <a:lnTo>
                  <a:pt x="2023347" y="2082908"/>
                </a:lnTo>
                <a:lnTo>
                  <a:pt x="1987172" y="2116157"/>
                </a:lnTo>
                <a:lnTo>
                  <a:pt x="1951329" y="2149578"/>
                </a:lnTo>
                <a:lnTo>
                  <a:pt x="1915818" y="2183170"/>
                </a:lnTo>
                <a:lnTo>
                  <a:pt x="1880637" y="2216928"/>
                </a:lnTo>
                <a:lnTo>
                  <a:pt x="1845786" y="2250849"/>
                </a:lnTo>
                <a:lnTo>
                  <a:pt x="1811264" y="2284930"/>
                </a:lnTo>
                <a:lnTo>
                  <a:pt x="1777070" y="2319166"/>
                </a:lnTo>
                <a:lnTo>
                  <a:pt x="1743205" y="2353555"/>
                </a:lnTo>
                <a:lnTo>
                  <a:pt x="1709666" y="2388093"/>
                </a:lnTo>
                <a:lnTo>
                  <a:pt x="1676454" y="2422777"/>
                </a:lnTo>
                <a:lnTo>
                  <a:pt x="1643567" y="2457602"/>
                </a:lnTo>
                <a:lnTo>
                  <a:pt x="1611006" y="2492566"/>
                </a:lnTo>
                <a:lnTo>
                  <a:pt x="1578769" y="2527664"/>
                </a:lnTo>
                <a:lnTo>
                  <a:pt x="1546855" y="2562895"/>
                </a:lnTo>
                <a:lnTo>
                  <a:pt x="1515265" y="2598253"/>
                </a:lnTo>
                <a:lnTo>
                  <a:pt x="1483997" y="2633736"/>
                </a:lnTo>
                <a:lnTo>
                  <a:pt x="1453050" y="2669340"/>
                </a:lnTo>
                <a:lnTo>
                  <a:pt x="1422424" y="2705061"/>
                </a:lnTo>
                <a:lnTo>
                  <a:pt x="1392119" y="2740896"/>
                </a:lnTo>
                <a:lnTo>
                  <a:pt x="1362133" y="2776842"/>
                </a:lnTo>
                <a:lnTo>
                  <a:pt x="1332466" y="2812895"/>
                </a:lnTo>
                <a:lnTo>
                  <a:pt x="1303118" y="2849051"/>
                </a:lnTo>
                <a:lnTo>
                  <a:pt x="1274087" y="2885308"/>
                </a:lnTo>
                <a:lnTo>
                  <a:pt x="1245372" y="2921661"/>
                </a:lnTo>
                <a:lnTo>
                  <a:pt x="1216974" y="2958107"/>
                </a:lnTo>
                <a:lnTo>
                  <a:pt x="1188891" y="2994643"/>
                </a:lnTo>
                <a:lnTo>
                  <a:pt x="1161123" y="3031264"/>
                </a:lnTo>
                <a:lnTo>
                  <a:pt x="1133669" y="3067969"/>
                </a:lnTo>
                <a:lnTo>
                  <a:pt x="1106529" y="3104752"/>
                </a:lnTo>
                <a:lnTo>
                  <a:pt x="1079701" y="3141611"/>
                </a:lnTo>
                <a:lnTo>
                  <a:pt x="1053185" y="3178542"/>
                </a:lnTo>
                <a:lnTo>
                  <a:pt x="1026981" y="3215542"/>
                </a:lnTo>
                <a:lnTo>
                  <a:pt x="1001087" y="3252607"/>
                </a:lnTo>
                <a:lnTo>
                  <a:pt x="975504" y="3289733"/>
                </a:lnTo>
                <a:lnTo>
                  <a:pt x="950229" y="3326918"/>
                </a:lnTo>
                <a:lnTo>
                  <a:pt x="925264" y="3364157"/>
                </a:lnTo>
                <a:lnTo>
                  <a:pt x="900606" y="3401447"/>
                </a:lnTo>
                <a:lnTo>
                  <a:pt x="876255" y="3438785"/>
                </a:lnTo>
                <a:lnTo>
                  <a:pt x="852211" y="3476167"/>
                </a:lnTo>
                <a:lnTo>
                  <a:pt x="828473" y="3513590"/>
                </a:lnTo>
                <a:lnTo>
                  <a:pt x="805040" y="3551050"/>
                </a:lnTo>
                <a:lnTo>
                  <a:pt x="781912" y="3588544"/>
                </a:lnTo>
                <a:lnTo>
                  <a:pt x="759087" y="3626068"/>
                </a:lnTo>
                <a:lnTo>
                  <a:pt x="736566" y="3663618"/>
                </a:lnTo>
                <a:lnTo>
                  <a:pt x="714347" y="3701192"/>
                </a:lnTo>
                <a:lnTo>
                  <a:pt x="692430" y="3738786"/>
                </a:lnTo>
                <a:lnTo>
                  <a:pt x="670814" y="3776395"/>
                </a:lnTo>
                <a:lnTo>
                  <a:pt x="402489" y="4252371"/>
                </a:lnTo>
                <a:lnTo>
                  <a:pt x="190065" y="4637463"/>
                </a:lnTo>
                <a:lnTo>
                  <a:pt x="50311" y="4895237"/>
                </a:lnTo>
                <a:lnTo>
                  <a:pt x="0" y="4989258"/>
                </a:lnTo>
                <a:close/>
              </a:path>
            </a:pathLst>
          </a:custGeom>
          <a:ln w="95250" cap="sq">
            <a:solidFill>
              <a:schemeClr val="tx1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5" name="Picture 134" descr="Two female NorQuest graduates confidently smile and pose for the camera at convocation. Both are wearing NorQuest's red graduate cap and gown.">
            <a:extLst>
              <a:ext uri="{FF2B5EF4-FFF2-40B4-BE49-F238E27FC236}">
                <a16:creationId xmlns:a16="http://schemas.microsoft.com/office/drawing/2014/main" id="{FC42DE49-1DF5-C44C-AF31-57763FFEFB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86" r="16200"/>
          <a:stretch/>
        </p:blipFill>
        <p:spPr>
          <a:xfrm>
            <a:off x="7086600" y="0"/>
            <a:ext cx="3885232" cy="4359592"/>
          </a:xfrm>
          <a:prstGeom prst="rect">
            <a:avLst/>
          </a:prstGeom>
        </p:spPr>
      </p:pic>
      <p:pic>
        <p:nvPicPr>
          <p:cNvPr id="136" name="Picture 135" descr="NorQuest College crest">
            <a:extLst>
              <a:ext uri="{FF2B5EF4-FFF2-40B4-BE49-F238E27FC236}">
                <a16:creationId xmlns:a16="http://schemas.microsoft.com/office/drawing/2014/main" id="{9C5EEDE6-55BE-FF40-92CE-EF2917A39A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861" y="239937"/>
            <a:ext cx="444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73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reak Slide v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 Placeholder 2">
            <a:extLst>
              <a:ext uri="{FF2B5EF4-FFF2-40B4-BE49-F238E27FC236}">
                <a16:creationId xmlns:a16="http://schemas.microsoft.com/office/drawing/2014/main" id="{89F91887-47FF-6E48-AC8B-0364AA70D5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7446" y="1600200"/>
            <a:ext cx="2923954" cy="167640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3000" b="0" i="0" baseline="0">
                <a:solidFill>
                  <a:schemeClr val="tx1"/>
                </a:solidFill>
                <a:latin typeface="Work Sa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2A89FC1-0BF8-B949-98E0-72E74A04F3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3429000"/>
            <a:ext cx="5050775" cy="274320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5000" baseline="0">
                <a:solidFill>
                  <a:schemeClr val="tx1"/>
                </a:solidFill>
                <a:latin typeface="WorkSans-ExtraBold" pitchFamily="2" charset="77"/>
              </a:defRPr>
            </a:lvl1pPr>
          </a:lstStyle>
          <a:p>
            <a:pPr lvl="0"/>
            <a:r>
              <a:rPr lang="en-US"/>
              <a:t>Section break slide</a:t>
            </a:r>
          </a:p>
        </p:txBody>
      </p:sp>
      <p:sp>
        <p:nvSpPr>
          <p:cNvPr id="7" name="Holder 4">
            <a:extLst>
              <a:ext uri="{FF2B5EF4-FFF2-40B4-BE49-F238E27FC236}">
                <a16:creationId xmlns:a16="http://schemas.microsoft.com/office/drawing/2014/main" id="{6B7FD867-0075-4343-B643-5DF397CC80D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7954304" y="6346921"/>
            <a:ext cx="3901440" cy="342900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defRPr>
            </a:lvl1pPr>
          </a:lstStyle>
          <a:p>
            <a:r>
              <a:rPr lang="en-CA"/>
              <a:t>Optional</a:t>
            </a:r>
            <a:r>
              <a:rPr lang="en-CA" spc="-45"/>
              <a:t> </a:t>
            </a:r>
            <a:r>
              <a:rPr lang="en-CA"/>
              <a:t>footer</a:t>
            </a:r>
            <a:r>
              <a:rPr lang="en-CA" spc="-30"/>
              <a:t> </a:t>
            </a:r>
            <a:r>
              <a:rPr lang="en-CA" spc="-25"/>
              <a:t>information</a:t>
            </a:r>
            <a:r>
              <a:rPr lang="en-CA" spc="-325"/>
              <a:t> </a:t>
            </a:r>
            <a:r>
              <a:rPr lang="en-CA"/>
              <a:t>|</a:t>
            </a:r>
            <a:r>
              <a:rPr lang="en-CA" spc="-30"/>
              <a:t> </a:t>
            </a:r>
            <a:fld id="{81D60167-4931-47E6-BA6A-407CBD079E47}" type="slidenum">
              <a:rPr spc="-25" smtClean="0"/>
              <a:pPr/>
              <a:t>‹#›</a:t>
            </a:fld>
            <a:endParaRPr spc="-25"/>
          </a:p>
          <a:p>
            <a:endParaRPr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10C022F6-4E54-D349-A955-6CF2335C8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415415" y="-4112260"/>
            <a:ext cx="9140825" cy="5521960"/>
          </a:xfrm>
          <a:custGeom>
            <a:avLst/>
            <a:gdLst/>
            <a:ahLst/>
            <a:cxnLst/>
            <a:rect l="l" t="t" r="r" b="b"/>
            <a:pathLst>
              <a:path w="9140825" h="5521960">
                <a:moveTo>
                  <a:pt x="0" y="4989258"/>
                </a:moveTo>
                <a:lnTo>
                  <a:pt x="48131" y="5008831"/>
                </a:lnTo>
                <a:lnTo>
                  <a:pt x="96358" y="5028034"/>
                </a:lnTo>
                <a:lnTo>
                  <a:pt x="144679" y="5046866"/>
                </a:lnTo>
                <a:lnTo>
                  <a:pt x="193091" y="5065328"/>
                </a:lnTo>
                <a:lnTo>
                  <a:pt x="241590" y="5083419"/>
                </a:lnTo>
                <a:lnTo>
                  <a:pt x="290175" y="5101141"/>
                </a:lnTo>
                <a:lnTo>
                  <a:pt x="338842" y="5118493"/>
                </a:lnTo>
                <a:lnTo>
                  <a:pt x="387588" y="5135475"/>
                </a:lnTo>
                <a:lnTo>
                  <a:pt x="436412" y="5152089"/>
                </a:lnTo>
                <a:lnTo>
                  <a:pt x="485309" y="5168334"/>
                </a:lnTo>
                <a:lnTo>
                  <a:pt x="534277" y="5184210"/>
                </a:lnTo>
                <a:lnTo>
                  <a:pt x="583314" y="5199717"/>
                </a:lnTo>
                <a:lnTo>
                  <a:pt x="632416" y="5214857"/>
                </a:lnTo>
                <a:lnTo>
                  <a:pt x="681581" y="5229628"/>
                </a:lnTo>
                <a:lnTo>
                  <a:pt x="730807" y="5244032"/>
                </a:lnTo>
                <a:lnTo>
                  <a:pt x="780089" y="5258069"/>
                </a:lnTo>
                <a:lnTo>
                  <a:pt x="829426" y="5271738"/>
                </a:lnTo>
                <a:lnTo>
                  <a:pt x="878814" y="5285041"/>
                </a:lnTo>
                <a:lnTo>
                  <a:pt x="928252" y="5297977"/>
                </a:lnTo>
                <a:lnTo>
                  <a:pt x="977735" y="5310546"/>
                </a:lnTo>
                <a:lnTo>
                  <a:pt x="1027262" y="5322750"/>
                </a:lnTo>
                <a:lnTo>
                  <a:pt x="1076830" y="5334587"/>
                </a:lnTo>
                <a:lnTo>
                  <a:pt x="1126435" y="5346059"/>
                </a:lnTo>
                <a:lnTo>
                  <a:pt x="1176075" y="5357165"/>
                </a:lnTo>
                <a:lnTo>
                  <a:pt x="1225747" y="5367906"/>
                </a:lnTo>
                <a:lnTo>
                  <a:pt x="1275449" y="5378283"/>
                </a:lnTo>
                <a:lnTo>
                  <a:pt x="1325177" y="5388294"/>
                </a:lnTo>
                <a:lnTo>
                  <a:pt x="1374930" y="5397942"/>
                </a:lnTo>
                <a:lnTo>
                  <a:pt x="1424703" y="5407225"/>
                </a:lnTo>
                <a:lnTo>
                  <a:pt x="1474494" y="5416144"/>
                </a:lnTo>
                <a:lnTo>
                  <a:pt x="1524301" y="5424700"/>
                </a:lnTo>
                <a:lnTo>
                  <a:pt x="1574121" y="5432892"/>
                </a:lnTo>
                <a:lnTo>
                  <a:pt x="1623950" y="5440721"/>
                </a:lnTo>
                <a:lnTo>
                  <a:pt x="1673787" y="5448187"/>
                </a:lnTo>
                <a:lnTo>
                  <a:pt x="1723628" y="5455290"/>
                </a:lnTo>
                <a:lnTo>
                  <a:pt x="1773470" y="5462031"/>
                </a:lnTo>
                <a:lnTo>
                  <a:pt x="1823311" y="5468410"/>
                </a:lnTo>
                <a:lnTo>
                  <a:pt x="1873148" y="5474427"/>
                </a:lnTo>
                <a:lnTo>
                  <a:pt x="1922979" y="5480082"/>
                </a:lnTo>
                <a:lnTo>
                  <a:pt x="1972799" y="5485375"/>
                </a:lnTo>
                <a:lnTo>
                  <a:pt x="2022608" y="5490308"/>
                </a:lnTo>
                <a:lnTo>
                  <a:pt x="2072401" y="5494880"/>
                </a:lnTo>
                <a:lnTo>
                  <a:pt x="2122176" y="5499090"/>
                </a:lnTo>
                <a:lnTo>
                  <a:pt x="2171931" y="5502941"/>
                </a:lnTo>
                <a:lnTo>
                  <a:pt x="2221661" y="5506431"/>
                </a:lnTo>
                <a:lnTo>
                  <a:pt x="2271366" y="5509562"/>
                </a:lnTo>
                <a:lnTo>
                  <a:pt x="2321042" y="5512332"/>
                </a:lnTo>
                <a:lnTo>
                  <a:pt x="2370685" y="5514743"/>
                </a:lnTo>
                <a:lnTo>
                  <a:pt x="2420294" y="5516795"/>
                </a:lnTo>
                <a:lnTo>
                  <a:pt x="2469866" y="5518488"/>
                </a:lnTo>
                <a:lnTo>
                  <a:pt x="2519397" y="5519823"/>
                </a:lnTo>
                <a:lnTo>
                  <a:pt x="2568885" y="5520799"/>
                </a:lnTo>
                <a:lnTo>
                  <a:pt x="2618327" y="5521416"/>
                </a:lnTo>
                <a:lnTo>
                  <a:pt x="2667721" y="5521676"/>
                </a:lnTo>
                <a:lnTo>
                  <a:pt x="2717064" y="5521578"/>
                </a:lnTo>
                <a:lnTo>
                  <a:pt x="2766352" y="5521123"/>
                </a:lnTo>
                <a:lnTo>
                  <a:pt x="2815583" y="5520310"/>
                </a:lnTo>
                <a:lnTo>
                  <a:pt x="2864755" y="5519141"/>
                </a:lnTo>
                <a:lnTo>
                  <a:pt x="2913864" y="5517614"/>
                </a:lnTo>
                <a:lnTo>
                  <a:pt x="2962907" y="5515732"/>
                </a:lnTo>
                <a:lnTo>
                  <a:pt x="3011883" y="5513493"/>
                </a:lnTo>
                <a:lnTo>
                  <a:pt x="3060787" y="5510898"/>
                </a:lnTo>
                <a:lnTo>
                  <a:pt x="3109618" y="5507947"/>
                </a:lnTo>
                <a:lnTo>
                  <a:pt x="3158373" y="5504641"/>
                </a:lnTo>
                <a:lnTo>
                  <a:pt x="3207048" y="5500979"/>
                </a:lnTo>
                <a:lnTo>
                  <a:pt x="3255642" y="5496963"/>
                </a:lnTo>
                <a:lnTo>
                  <a:pt x="3304150" y="5492592"/>
                </a:lnTo>
                <a:lnTo>
                  <a:pt x="3352571" y="5487866"/>
                </a:lnTo>
                <a:lnTo>
                  <a:pt x="3400901" y="5482786"/>
                </a:lnTo>
                <a:lnTo>
                  <a:pt x="3449139" y="5477353"/>
                </a:lnTo>
                <a:lnTo>
                  <a:pt x="3497280" y="5471565"/>
                </a:lnTo>
                <a:lnTo>
                  <a:pt x="3545323" y="5465424"/>
                </a:lnTo>
                <a:lnTo>
                  <a:pt x="3593264" y="5458930"/>
                </a:lnTo>
                <a:lnTo>
                  <a:pt x="3641101" y="5452083"/>
                </a:lnTo>
                <a:lnTo>
                  <a:pt x="3688830" y="5444883"/>
                </a:lnTo>
                <a:lnTo>
                  <a:pt x="3736450" y="5437330"/>
                </a:lnTo>
                <a:lnTo>
                  <a:pt x="3783957" y="5429425"/>
                </a:lnTo>
                <a:lnTo>
                  <a:pt x="3831349" y="5421169"/>
                </a:lnTo>
                <a:lnTo>
                  <a:pt x="3878622" y="5412560"/>
                </a:lnTo>
                <a:lnTo>
                  <a:pt x="3925775" y="5403600"/>
                </a:lnTo>
                <a:lnTo>
                  <a:pt x="3972803" y="5394289"/>
                </a:lnTo>
                <a:lnTo>
                  <a:pt x="4019705" y="5384627"/>
                </a:lnTo>
                <a:lnTo>
                  <a:pt x="4066478" y="5374614"/>
                </a:lnTo>
                <a:lnTo>
                  <a:pt x="4113118" y="5364250"/>
                </a:lnTo>
                <a:lnTo>
                  <a:pt x="4159624" y="5353536"/>
                </a:lnTo>
                <a:lnTo>
                  <a:pt x="4205992" y="5342473"/>
                </a:lnTo>
                <a:lnTo>
                  <a:pt x="4252219" y="5331059"/>
                </a:lnTo>
                <a:lnTo>
                  <a:pt x="4298303" y="5319296"/>
                </a:lnTo>
                <a:lnTo>
                  <a:pt x="4344241" y="5307184"/>
                </a:lnTo>
                <a:lnTo>
                  <a:pt x="4390030" y="5294722"/>
                </a:lnTo>
                <a:lnTo>
                  <a:pt x="4435667" y="5281912"/>
                </a:lnTo>
                <a:lnTo>
                  <a:pt x="4481150" y="5268754"/>
                </a:lnTo>
                <a:lnTo>
                  <a:pt x="4526475" y="5255247"/>
                </a:lnTo>
                <a:lnTo>
                  <a:pt x="4571641" y="5241392"/>
                </a:lnTo>
                <a:lnTo>
                  <a:pt x="4616644" y="5227189"/>
                </a:lnTo>
                <a:lnTo>
                  <a:pt x="4661481" y="5212639"/>
                </a:lnTo>
                <a:lnTo>
                  <a:pt x="4706150" y="5197741"/>
                </a:lnTo>
                <a:lnTo>
                  <a:pt x="4753193" y="5181611"/>
                </a:lnTo>
                <a:lnTo>
                  <a:pt x="4800068" y="5165063"/>
                </a:lnTo>
                <a:lnTo>
                  <a:pt x="4846771" y="5148097"/>
                </a:lnTo>
                <a:lnTo>
                  <a:pt x="4893301" y="5130716"/>
                </a:lnTo>
                <a:lnTo>
                  <a:pt x="4939657" y="5112921"/>
                </a:lnTo>
                <a:lnTo>
                  <a:pt x="4985836" y="5094711"/>
                </a:lnTo>
                <a:lnTo>
                  <a:pt x="5031837" y="5076089"/>
                </a:lnTo>
                <a:lnTo>
                  <a:pt x="5077659" y="5057055"/>
                </a:lnTo>
                <a:lnTo>
                  <a:pt x="5123300" y="5037610"/>
                </a:lnTo>
                <a:lnTo>
                  <a:pt x="5168758" y="5017756"/>
                </a:lnTo>
                <a:lnTo>
                  <a:pt x="5214031" y="4997494"/>
                </a:lnTo>
                <a:lnTo>
                  <a:pt x="5259117" y="4976824"/>
                </a:lnTo>
                <a:lnTo>
                  <a:pt x="5304016" y="4955748"/>
                </a:lnTo>
                <a:lnTo>
                  <a:pt x="5348726" y="4934266"/>
                </a:lnTo>
                <a:lnTo>
                  <a:pt x="5393244" y="4912380"/>
                </a:lnTo>
                <a:lnTo>
                  <a:pt x="5437569" y="4890092"/>
                </a:lnTo>
                <a:lnTo>
                  <a:pt x="5481699" y="4867401"/>
                </a:lnTo>
                <a:lnTo>
                  <a:pt x="5525633" y="4844309"/>
                </a:lnTo>
                <a:lnTo>
                  <a:pt x="5569370" y="4820817"/>
                </a:lnTo>
                <a:lnTo>
                  <a:pt x="5612906" y="4796926"/>
                </a:lnTo>
                <a:lnTo>
                  <a:pt x="5656242" y="4772637"/>
                </a:lnTo>
                <a:lnTo>
                  <a:pt x="5699374" y="4747952"/>
                </a:lnTo>
                <a:lnTo>
                  <a:pt x="5742302" y="4722871"/>
                </a:lnTo>
                <a:lnTo>
                  <a:pt x="5785023" y="4697395"/>
                </a:lnTo>
                <a:lnTo>
                  <a:pt x="5827536" y="4671525"/>
                </a:lnTo>
                <a:lnTo>
                  <a:pt x="5869840" y="4645263"/>
                </a:lnTo>
                <a:lnTo>
                  <a:pt x="5911933" y="4618610"/>
                </a:lnTo>
                <a:lnTo>
                  <a:pt x="5953812" y="4591566"/>
                </a:lnTo>
                <a:lnTo>
                  <a:pt x="5995477" y="4564132"/>
                </a:lnTo>
                <a:lnTo>
                  <a:pt x="6036925" y="4536311"/>
                </a:lnTo>
                <a:lnTo>
                  <a:pt x="6078156" y="4508102"/>
                </a:lnTo>
                <a:lnTo>
                  <a:pt x="6119166" y="4479507"/>
                </a:lnTo>
                <a:lnTo>
                  <a:pt x="6159956" y="4450526"/>
                </a:lnTo>
                <a:lnTo>
                  <a:pt x="6200522" y="4421162"/>
                </a:lnTo>
                <a:lnTo>
                  <a:pt x="6240864" y="4391415"/>
                </a:lnTo>
                <a:lnTo>
                  <a:pt x="6280979" y="4361285"/>
                </a:lnTo>
                <a:lnTo>
                  <a:pt x="6320867" y="4330775"/>
                </a:lnTo>
                <a:lnTo>
                  <a:pt x="6360524" y="4299885"/>
                </a:lnTo>
                <a:lnTo>
                  <a:pt x="6399951" y="4268616"/>
                </a:lnTo>
                <a:lnTo>
                  <a:pt x="6439144" y="4236970"/>
                </a:lnTo>
                <a:lnTo>
                  <a:pt x="6478102" y="4204947"/>
                </a:lnTo>
                <a:lnTo>
                  <a:pt x="6516825" y="4172548"/>
                </a:lnTo>
                <a:lnTo>
                  <a:pt x="6555309" y="4139775"/>
                </a:lnTo>
                <a:lnTo>
                  <a:pt x="6593553" y="4106628"/>
                </a:lnTo>
                <a:lnTo>
                  <a:pt x="6631556" y="4073109"/>
                </a:lnTo>
                <a:lnTo>
                  <a:pt x="6669316" y="4039218"/>
                </a:lnTo>
                <a:lnTo>
                  <a:pt x="6706831" y="4004957"/>
                </a:lnTo>
                <a:lnTo>
                  <a:pt x="6741704" y="3972383"/>
                </a:lnTo>
                <a:lnTo>
                  <a:pt x="6776399" y="3939070"/>
                </a:lnTo>
                <a:lnTo>
                  <a:pt x="6810913" y="3905040"/>
                </a:lnTo>
                <a:lnTo>
                  <a:pt x="6845243" y="3870315"/>
                </a:lnTo>
                <a:lnTo>
                  <a:pt x="6879387" y="3834917"/>
                </a:lnTo>
                <a:lnTo>
                  <a:pt x="6913342" y="3798867"/>
                </a:lnTo>
                <a:lnTo>
                  <a:pt x="6947104" y="3762188"/>
                </a:lnTo>
                <a:lnTo>
                  <a:pt x="6980672" y="3724902"/>
                </a:lnTo>
                <a:lnTo>
                  <a:pt x="7014042" y="3687030"/>
                </a:lnTo>
                <a:lnTo>
                  <a:pt x="7047211" y="3648595"/>
                </a:lnTo>
                <a:lnTo>
                  <a:pt x="7080177" y="3609619"/>
                </a:lnTo>
                <a:lnTo>
                  <a:pt x="7112937" y="3570123"/>
                </a:lnTo>
                <a:lnTo>
                  <a:pt x="7145488" y="3530130"/>
                </a:lnTo>
                <a:lnTo>
                  <a:pt x="7177827" y="3489661"/>
                </a:lnTo>
                <a:lnTo>
                  <a:pt x="7209952" y="3448738"/>
                </a:lnTo>
                <a:lnTo>
                  <a:pt x="7241859" y="3407384"/>
                </a:lnTo>
                <a:lnTo>
                  <a:pt x="7273546" y="3365621"/>
                </a:lnTo>
                <a:lnTo>
                  <a:pt x="7305009" y="3323469"/>
                </a:lnTo>
                <a:lnTo>
                  <a:pt x="7336247" y="3280952"/>
                </a:lnTo>
                <a:lnTo>
                  <a:pt x="7367256" y="3238092"/>
                </a:lnTo>
                <a:lnTo>
                  <a:pt x="7398034" y="3194909"/>
                </a:lnTo>
                <a:lnTo>
                  <a:pt x="7428577" y="3151427"/>
                </a:lnTo>
                <a:lnTo>
                  <a:pt x="7458883" y="3107667"/>
                </a:lnTo>
                <a:lnTo>
                  <a:pt x="7488950" y="3063651"/>
                </a:lnTo>
                <a:lnTo>
                  <a:pt x="7518773" y="3019401"/>
                </a:lnTo>
                <a:lnTo>
                  <a:pt x="7548351" y="2974939"/>
                </a:lnTo>
                <a:lnTo>
                  <a:pt x="7577680" y="2930287"/>
                </a:lnTo>
                <a:lnTo>
                  <a:pt x="7606758" y="2885468"/>
                </a:lnTo>
                <a:lnTo>
                  <a:pt x="7635582" y="2840502"/>
                </a:lnTo>
                <a:lnTo>
                  <a:pt x="7664149" y="2795412"/>
                </a:lnTo>
                <a:lnTo>
                  <a:pt x="7692456" y="2750220"/>
                </a:lnTo>
                <a:lnTo>
                  <a:pt x="7720501" y="2704947"/>
                </a:lnTo>
                <a:lnTo>
                  <a:pt x="7748281" y="2659617"/>
                </a:lnTo>
                <a:lnTo>
                  <a:pt x="7775792" y="2614250"/>
                </a:lnTo>
                <a:lnTo>
                  <a:pt x="7803033" y="2568869"/>
                </a:lnTo>
                <a:lnTo>
                  <a:pt x="7829999" y="2523496"/>
                </a:lnTo>
                <a:lnTo>
                  <a:pt x="7856689" y="2478153"/>
                </a:lnTo>
                <a:lnTo>
                  <a:pt x="7883100" y="2432861"/>
                </a:lnTo>
                <a:lnTo>
                  <a:pt x="7909228" y="2387642"/>
                </a:lnTo>
                <a:lnTo>
                  <a:pt x="7935072" y="2342520"/>
                </a:lnTo>
                <a:lnTo>
                  <a:pt x="7960627" y="2297514"/>
                </a:lnTo>
                <a:lnTo>
                  <a:pt x="7985892" y="2252649"/>
                </a:lnTo>
                <a:lnTo>
                  <a:pt x="8010863" y="2207944"/>
                </a:lnTo>
                <a:lnTo>
                  <a:pt x="8035538" y="2163423"/>
                </a:lnTo>
                <a:lnTo>
                  <a:pt x="8059914" y="2119108"/>
                </a:lnTo>
                <a:lnTo>
                  <a:pt x="8083987" y="2075020"/>
                </a:lnTo>
                <a:lnTo>
                  <a:pt x="8107756" y="2031181"/>
                </a:lnTo>
                <a:lnTo>
                  <a:pt x="8131218" y="1987613"/>
                </a:lnTo>
                <a:lnTo>
                  <a:pt x="8154369" y="1944339"/>
                </a:lnTo>
                <a:lnTo>
                  <a:pt x="8177207" y="1901380"/>
                </a:lnTo>
                <a:lnTo>
                  <a:pt x="8199728" y="1858758"/>
                </a:lnTo>
                <a:lnTo>
                  <a:pt x="8221931" y="1816495"/>
                </a:lnTo>
                <a:lnTo>
                  <a:pt x="8243812" y="1774613"/>
                </a:lnTo>
                <a:lnTo>
                  <a:pt x="8265369" y="1733135"/>
                </a:lnTo>
                <a:lnTo>
                  <a:pt x="8286598" y="1692081"/>
                </a:lnTo>
                <a:lnTo>
                  <a:pt x="8307497" y="1651474"/>
                </a:lnTo>
                <a:lnTo>
                  <a:pt x="8328063" y="1611337"/>
                </a:lnTo>
                <a:lnTo>
                  <a:pt x="8348294" y="1571690"/>
                </a:lnTo>
                <a:lnTo>
                  <a:pt x="8368186" y="1532556"/>
                </a:lnTo>
                <a:lnTo>
                  <a:pt x="8387736" y="1493957"/>
                </a:lnTo>
                <a:lnTo>
                  <a:pt x="8406942" y="1455915"/>
                </a:lnTo>
                <a:lnTo>
                  <a:pt x="8430468" y="1409246"/>
                </a:lnTo>
                <a:lnTo>
                  <a:pt x="8454175" y="1362215"/>
                </a:lnTo>
                <a:lnTo>
                  <a:pt x="8478042" y="1314867"/>
                </a:lnTo>
                <a:lnTo>
                  <a:pt x="8502048" y="1267246"/>
                </a:lnTo>
                <a:lnTo>
                  <a:pt x="8526169" y="1219395"/>
                </a:lnTo>
                <a:lnTo>
                  <a:pt x="8550384" y="1171358"/>
                </a:lnTo>
                <a:lnTo>
                  <a:pt x="8574670" y="1123179"/>
                </a:lnTo>
                <a:lnTo>
                  <a:pt x="8599006" y="1074903"/>
                </a:lnTo>
                <a:lnTo>
                  <a:pt x="8623369" y="1026572"/>
                </a:lnTo>
                <a:lnTo>
                  <a:pt x="8647737" y="978231"/>
                </a:lnTo>
                <a:lnTo>
                  <a:pt x="8672088" y="929924"/>
                </a:lnTo>
                <a:lnTo>
                  <a:pt x="8696400" y="881695"/>
                </a:lnTo>
                <a:lnTo>
                  <a:pt x="8720650" y="833588"/>
                </a:lnTo>
                <a:lnTo>
                  <a:pt x="8744818" y="785646"/>
                </a:lnTo>
                <a:lnTo>
                  <a:pt x="8768879" y="737914"/>
                </a:lnTo>
                <a:lnTo>
                  <a:pt x="8792813" y="690435"/>
                </a:lnTo>
                <a:lnTo>
                  <a:pt x="8816597" y="643254"/>
                </a:lnTo>
                <a:lnTo>
                  <a:pt x="8840209" y="596413"/>
                </a:lnTo>
                <a:lnTo>
                  <a:pt x="8863626" y="549958"/>
                </a:lnTo>
                <a:lnTo>
                  <a:pt x="8886828" y="503932"/>
                </a:lnTo>
                <a:lnTo>
                  <a:pt x="8909791" y="458380"/>
                </a:lnTo>
                <a:lnTo>
                  <a:pt x="8932493" y="413344"/>
                </a:lnTo>
                <a:lnTo>
                  <a:pt x="8954913" y="368869"/>
                </a:lnTo>
                <a:lnTo>
                  <a:pt x="8977028" y="324998"/>
                </a:lnTo>
                <a:lnTo>
                  <a:pt x="8998816" y="281777"/>
                </a:lnTo>
                <a:lnTo>
                  <a:pt x="9020255" y="239248"/>
                </a:lnTo>
                <a:lnTo>
                  <a:pt x="9041322" y="197456"/>
                </a:lnTo>
                <a:lnTo>
                  <a:pt x="9061996" y="156444"/>
                </a:lnTo>
                <a:lnTo>
                  <a:pt x="9082255" y="116256"/>
                </a:lnTo>
                <a:lnTo>
                  <a:pt x="9102076" y="76937"/>
                </a:lnTo>
                <a:lnTo>
                  <a:pt x="9121437" y="38530"/>
                </a:lnTo>
                <a:lnTo>
                  <a:pt x="9140317" y="1079"/>
                </a:lnTo>
                <a:lnTo>
                  <a:pt x="9077815" y="531"/>
                </a:lnTo>
                <a:lnTo>
                  <a:pt x="9015589" y="171"/>
                </a:lnTo>
                <a:lnTo>
                  <a:pt x="8953638" y="0"/>
                </a:lnTo>
                <a:lnTo>
                  <a:pt x="8891961" y="15"/>
                </a:lnTo>
                <a:lnTo>
                  <a:pt x="8830558" y="217"/>
                </a:lnTo>
                <a:lnTo>
                  <a:pt x="8769428" y="605"/>
                </a:lnTo>
                <a:lnTo>
                  <a:pt x="8708572" y="1178"/>
                </a:lnTo>
                <a:lnTo>
                  <a:pt x="8647988" y="1935"/>
                </a:lnTo>
                <a:lnTo>
                  <a:pt x="8587676" y="2875"/>
                </a:lnTo>
                <a:lnTo>
                  <a:pt x="8527636" y="3997"/>
                </a:lnTo>
                <a:lnTo>
                  <a:pt x="8467866" y="5302"/>
                </a:lnTo>
                <a:lnTo>
                  <a:pt x="8408368" y="6787"/>
                </a:lnTo>
                <a:lnTo>
                  <a:pt x="8349140" y="8452"/>
                </a:lnTo>
                <a:lnTo>
                  <a:pt x="8290181" y="10297"/>
                </a:lnTo>
                <a:lnTo>
                  <a:pt x="8231492" y="12321"/>
                </a:lnTo>
                <a:lnTo>
                  <a:pt x="8173072" y="14522"/>
                </a:lnTo>
                <a:lnTo>
                  <a:pt x="8114921" y="16900"/>
                </a:lnTo>
                <a:lnTo>
                  <a:pt x="8057037" y="19454"/>
                </a:lnTo>
                <a:lnTo>
                  <a:pt x="7999421" y="22184"/>
                </a:lnTo>
                <a:lnTo>
                  <a:pt x="7942072" y="25088"/>
                </a:lnTo>
                <a:lnTo>
                  <a:pt x="7884989" y="28166"/>
                </a:lnTo>
                <a:lnTo>
                  <a:pt x="7828173" y="31417"/>
                </a:lnTo>
                <a:lnTo>
                  <a:pt x="7771622" y="34840"/>
                </a:lnTo>
                <a:lnTo>
                  <a:pt x="7715337" y="38435"/>
                </a:lnTo>
                <a:lnTo>
                  <a:pt x="7659317" y="42201"/>
                </a:lnTo>
                <a:lnTo>
                  <a:pt x="7603561" y="46136"/>
                </a:lnTo>
                <a:lnTo>
                  <a:pt x="7548068" y="50240"/>
                </a:lnTo>
                <a:lnTo>
                  <a:pt x="7492840" y="54513"/>
                </a:lnTo>
                <a:lnTo>
                  <a:pt x="7437874" y="58953"/>
                </a:lnTo>
                <a:lnTo>
                  <a:pt x="7383171" y="63560"/>
                </a:lnTo>
                <a:lnTo>
                  <a:pt x="7328729" y="68333"/>
                </a:lnTo>
                <a:lnTo>
                  <a:pt x="7274550" y="73271"/>
                </a:lnTo>
                <a:lnTo>
                  <a:pt x="7220632" y="78374"/>
                </a:lnTo>
                <a:lnTo>
                  <a:pt x="7166974" y="83639"/>
                </a:lnTo>
                <a:lnTo>
                  <a:pt x="7113577" y="89068"/>
                </a:lnTo>
                <a:lnTo>
                  <a:pt x="7060439" y="94659"/>
                </a:lnTo>
                <a:lnTo>
                  <a:pt x="7007561" y="100411"/>
                </a:lnTo>
                <a:lnTo>
                  <a:pt x="6954941" y="106323"/>
                </a:lnTo>
                <a:lnTo>
                  <a:pt x="6902581" y="112395"/>
                </a:lnTo>
                <a:lnTo>
                  <a:pt x="6850478" y="118625"/>
                </a:lnTo>
                <a:lnTo>
                  <a:pt x="6798632" y="125014"/>
                </a:lnTo>
                <a:lnTo>
                  <a:pt x="6747044" y="131560"/>
                </a:lnTo>
                <a:lnTo>
                  <a:pt x="6695713" y="138262"/>
                </a:lnTo>
                <a:lnTo>
                  <a:pt x="6644637" y="145120"/>
                </a:lnTo>
                <a:lnTo>
                  <a:pt x="6593817" y="152133"/>
                </a:lnTo>
                <a:lnTo>
                  <a:pt x="6543253" y="159300"/>
                </a:lnTo>
                <a:lnTo>
                  <a:pt x="6492943" y="166620"/>
                </a:lnTo>
                <a:lnTo>
                  <a:pt x="6442888" y="174093"/>
                </a:lnTo>
                <a:lnTo>
                  <a:pt x="6393087" y="181717"/>
                </a:lnTo>
                <a:lnTo>
                  <a:pt x="6343539" y="189493"/>
                </a:lnTo>
                <a:lnTo>
                  <a:pt x="6294244" y="197418"/>
                </a:lnTo>
                <a:lnTo>
                  <a:pt x="6245202" y="205493"/>
                </a:lnTo>
                <a:lnTo>
                  <a:pt x="6196411" y="213716"/>
                </a:lnTo>
                <a:lnTo>
                  <a:pt x="6147873" y="222087"/>
                </a:lnTo>
                <a:lnTo>
                  <a:pt x="6099585" y="230606"/>
                </a:lnTo>
                <a:lnTo>
                  <a:pt x="6051548" y="239270"/>
                </a:lnTo>
                <a:lnTo>
                  <a:pt x="6003762" y="248079"/>
                </a:lnTo>
                <a:lnTo>
                  <a:pt x="5956225" y="257034"/>
                </a:lnTo>
                <a:lnTo>
                  <a:pt x="5908938" y="266132"/>
                </a:lnTo>
                <a:lnTo>
                  <a:pt x="5861899" y="275373"/>
                </a:lnTo>
                <a:lnTo>
                  <a:pt x="5815110" y="284756"/>
                </a:lnTo>
                <a:lnTo>
                  <a:pt x="5768568" y="294281"/>
                </a:lnTo>
                <a:lnTo>
                  <a:pt x="5722273" y="303946"/>
                </a:lnTo>
                <a:lnTo>
                  <a:pt x="5676226" y="313752"/>
                </a:lnTo>
                <a:lnTo>
                  <a:pt x="5630425" y="323696"/>
                </a:lnTo>
                <a:lnTo>
                  <a:pt x="5584871" y="333779"/>
                </a:lnTo>
                <a:lnTo>
                  <a:pt x="5539562" y="343999"/>
                </a:lnTo>
                <a:lnTo>
                  <a:pt x="5494498" y="354355"/>
                </a:lnTo>
                <a:lnTo>
                  <a:pt x="5449680" y="364848"/>
                </a:lnTo>
                <a:lnTo>
                  <a:pt x="5405105" y="375476"/>
                </a:lnTo>
                <a:lnTo>
                  <a:pt x="5360775" y="386238"/>
                </a:lnTo>
                <a:lnTo>
                  <a:pt x="5316688" y="397134"/>
                </a:lnTo>
                <a:lnTo>
                  <a:pt x="5272844" y="408162"/>
                </a:lnTo>
                <a:lnTo>
                  <a:pt x="5229242" y="419323"/>
                </a:lnTo>
                <a:lnTo>
                  <a:pt x="5185883" y="430614"/>
                </a:lnTo>
                <a:lnTo>
                  <a:pt x="5142765" y="442036"/>
                </a:lnTo>
                <a:lnTo>
                  <a:pt x="5099889" y="453588"/>
                </a:lnTo>
                <a:lnTo>
                  <a:pt x="5057253" y="465268"/>
                </a:lnTo>
                <a:lnTo>
                  <a:pt x="5014857" y="477077"/>
                </a:lnTo>
                <a:lnTo>
                  <a:pt x="4972702" y="489012"/>
                </a:lnTo>
                <a:lnTo>
                  <a:pt x="4930785" y="501074"/>
                </a:lnTo>
                <a:lnTo>
                  <a:pt x="4889108" y="513262"/>
                </a:lnTo>
                <a:lnTo>
                  <a:pt x="4847669" y="525575"/>
                </a:lnTo>
                <a:lnTo>
                  <a:pt x="4806468" y="538011"/>
                </a:lnTo>
                <a:lnTo>
                  <a:pt x="4765505" y="550571"/>
                </a:lnTo>
                <a:lnTo>
                  <a:pt x="4724778" y="563253"/>
                </a:lnTo>
                <a:lnTo>
                  <a:pt x="4684289" y="576058"/>
                </a:lnTo>
                <a:lnTo>
                  <a:pt x="4644035" y="588982"/>
                </a:lnTo>
                <a:lnTo>
                  <a:pt x="4604017" y="602028"/>
                </a:lnTo>
                <a:lnTo>
                  <a:pt x="4564235" y="615192"/>
                </a:lnTo>
                <a:lnTo>
                  <a:pt x="4524687" y="628475"/>
                </a:lnTo>
                <a:lnTo>
                  <a:pt x="4485374" y="641876"/>
                </a:lnTo>
                <a:lnTo>
                  <a:pt x="4446294" y="655393"/>
                </a:lnTo>
                <a:lnTo>
                  <a:pt x="4407448" y="669027"/>
                </a:lnTo>
                <a:lnTo>
                  <a:pt x="4368835" y="682776"/>
                </a:lnTo>
                <a:lnTo>
                  <a:pt x="4330455" y="696640"/>
                </a:lnTo>
                <a:lnTo>
                  <a:pt x="4292306" y="710618"/>
                </a:lnTo>
                <a:lnTo>
                  <a:pt x="4254390" y="724708"/>
                </a:lnTo>
                <a:lnTo>
                  <a:pt x="4216704" y="738911"/>
                </a:lnTo>
                <a:lnTo>
                  <a:pt x="4163429" y="759383"/>
                </a:lnTo>
                <a:lnTo>
                  <a:pt x="4110520" y="780200"/>
                </a:lnTo>
                <a:lnTo>
                  <a:pt x="4057975" y="801357"/>
                </a:lnTo>
                <a:lnTo>
                  <a:pt x="4005794" y="822853"/>
                </a:lnTo>
                <a:lnTo>
                  <a:pt x="3953977" y="844682"/>
                </a:lnTo>
                <a:lnTo>
                  <a:pt x="3902522" y="866842"/>
                </a:lnTo>
                <a:lnTo>
                  <a:pt x="3851429" y="889329"/>
                </a:lnTo>
                <a:lnTo>
                  <a:pt x="3800698" y="912140"/>
                </a:lnTo>
                <a:lnTo>
                  <a:pt x="3750327" y="935271"/>
                </a:lnTo>
                <a:lnTo>
                  <a:pt x="3700316" y="958718"/>
                </a:lnTo>
                <a:lnTo>
                  <a:pt x="3650665" y="982479"/>
                </a:lnTo>
                <a:lnTo>
                  <a:pt x="3601371" y="1006549"/>
                </a:lnTo>
                <a:lnTo>
                  <a:pt x="3552436" y="1030926"/>
                </a:lnTo>
                <a:lnTo>
                  <a:pt x="3503858" y="1055605"/>
                </a:lnTo>
                <a:lnTo>
                  <a:pt x="3455637" y="1080583"/>
                </a:lnTo>
                <a:lnTo>
                  <a:pt x="3407771" y="1105857"/>
                </a:lnTo>
                <a:lnTo>
                  <a:pt x="3360261" y="1131423"/>
                </a:lnTo>
                <a:lnTo>
                  <a:pt x="3313105" y="1157278"/>
                </a:lnTo>
                <a:lnTo>
                  <a:pt x="3266302" y="1183418"/>
                </a:lnTo>
                <a:lnTo>
                  <a:pt x="3219853" y="1209840"/>
                </a:lnTo>
                <a:lnTo>
                  <a:pt x="3173756" y="1236540"/>
                </a:lnTo>
                <a:lnTo>
                  <a:pt x="3128011" y="1263514"/>
                </a:lnTo>
                <a:lnTo>
                  <a:pt x="3082617" y="1290760"/>
                </a:lnTo>
                <a:lnTo>
                  <a:pt x="3037574" y="1318274"/>
                </a:lnTo>
                <a:lnTo>
                  <a:pt x="2992880" y="1346052"/>
                </a:lnTo>
                <a:lnTo>
                  <a:pt x="2948535" y="1374090"/>
                </a:lnTo>
                <a:lnTo>
                  <a:pt x="2904538" y="1402386"/>
                </a:lnTo>
                <a:lnTo>
                  <a:pt x="2860889" y="1430936"/>
                </a:lnTo>
                <a:lnTo>
                  <a:pt x="2817587" y="1459736"/>
                </a:lnTo>
                <a:lnTo>
                  <a:pt x="2774631" y="1488782"/>
                </a:lnTo>
                <a:lnTo>
                  <a:pt x="2732021" y="1518072"/>
                </a:lnTo>
                <a:lnTo>
                  <a:pt x="2689755" y="1547602"/>
                </a:lnTo>
                <a:lnTo>
                  <a:pt x="2647834" y="1577368"/>
                </a:lnTo>
                <a:lnTo>
                  <a:pt x="2606256" y="1607367"/>
                </a:lnTo>
                <a:lnTo>
                  <a:pt x="2565021" y="1637595"/>
                </a:lnTo>
                <a:lnTo>
                  <a:pt x="2524128" y="1668048"/>
                </a:lnTo>
                <a:lnTo>
                  <a:pt x="2483577" y="1698725"/>
                </a:lnTo>
                <a:lnTo>
                  <a:pt x="2443367" y="1729620"/>
                </a:lnTo>
                <a:lnTo>
                  <a:pt x="2403496" y="1760730"/>
                </a:lnTo>
                <a:lnTo>
                  <a:pt x="2363965" y="1792052"/>
                </a:lnTo>
                <a:lnTo>
                  <a:pt x="2324773" y="1823583"/>
                </a:lnTo>
                <a:lnTo>
                  <a:pt x="2285919" y="1855318"/>
                </a:lnTo>
                <a:lnTo>
                  <a:pt x="2247402" y="1887255"/>
                </a:lnTo>
                <a:lnTo>
                  <a:pt x="2209222" y="1919390"/>
                </a:lnTo>
                <a:lnTo>
                  <a:pt x="2171377" y="1951718"/>
                </a:lnTo>
                <a:lnTo>
                  <a:pt x="2133868" y="1984238"/>
                </a:lnTo>
                <a:lnTo>
                  <a:pt x="2096694" y="2016946"/>
                </a:lnTo>
                <a:lnTo>
                  <a:pt x="2059854" y="2049837"/>
                </a:lnTo>
                <a:lnTo>
                  <a:pt x="2023347" y="2082908"/>
                </a:lnTo>
                <a:lnTo>
                  <a:pt x="1987172" y="2116157"/>
                </a:lnTo>
                <a:lnTo>
                  <a:pt x="1951329" y="2149578"/>
                </a:lnTo>
                <a:lnTo>
                  <a:pt x="1915818" y="2183170"/>
                </a:lnTo>
                <a:lnTo>
                  <a:pt x="1880637" y="2216928"/>
                </a:lnTo>
                <a:lnTo>
                  <a:pt x="1845786" y="2250849"/>
                </a:lnTo>
                <a:lnTo>
                  <a:pt x="1811264" y="2284930"/>
                </a:lnTo>
                <a:lnTo>
                  <a:pt x="1777070" y="2319166"/>
                </a:lnTo>
                <a:lnTo>
                  <a:pt x="1743205" y="2353555"/>
                </a:lnTo>
                <a:lnTo>
                  <a:pt x="1709666" y="2388093"/>
                </a:lnTo>
                <a:lnTo>
                  <a:pt x="1676454" y="2422777"/>
                </a:lnTo>
                <a:lnTo>
                  <a:pt x="1643567" y="2457602"/>
                </a:lnTo>
                <a:lnTo>
                  <a:pt x="1611006" y="2492566"/>
                </a:lnTo>
                <a:lnTo>
                  <a:pt x="1578769" y="2527664"/>
                </a:lnTo>
                <a:lnTo>
                  <a:pt x="1546855" y="2562895"/>
                </a:lnTo>
                <a:lnTo>
                  <a:pt x="1515265" y="2598253"/>
                </a:lnTo>
                <a:lnTo>
                  <a:pt x="1483997" y="2633736"/>
                </a:lnTo>
                <a:lnTo>
                  <a:pt x="1453050" y="2669340"/>
                </a:lnTo>
                <a:lnTo>
                  <a:pt x="1422424" y="2705061"/>
                </a:lnTo>
                <a:lnTo>
                  <a:pt x="1392119" y="2740896"/>
                </a:lnTo>
                <a:lnTo>
                  <a:pt x="1362133" y="2776842"/>
                </a:lnTo>
                <a:lnTo>
                  <a:pt x="1332466" y="2812895"/>
                </a:lnTo>
                <a:lnTo>
                  <a:pt x="1303118" y="2849051"/>
                </a:lnTo>
                <a:lnTo>
                  <a:pt x="1274087" y="2885308"/>
                </a:lnTo>
                <a:lnTo>
                  <a:pt x="1245372" y="2921661"/>
                </a:lnTo>
                <a:lnTo>
                  <a:pt x="1216974" y="2958107"/>
                </a:lnTo>
                <a:lnTo>
                  <a:pt x="1188891" y="2994643"/>
                </a:lnTo>
                <a:lnTo>
                  <a:pt x="1161123" y="3031264"/>
                </a:lnTo>
                <a:lnTo>
                  <a:pt x="1133669" y="3067969"/>
                </a:lnTo>
                <a:lnTo>
                  <a:pt x="1106529" y="3104752"/>
                </a:lnTo>
                <a:lnTo>
                  <a:pt x="1079701" y="3141611"/>
                </a:lnTo>
                <a:lnTo>
                  <a:pt x="1053185" y="3178542"/>
                </a:lnTo>
                <a:lnTo>
                  <a:pt x="1026981" y="3215542"/>
                </a:lnTo>
                <a:lnTo>
                  <a:pt x="1001087" y="3252607"/>
                </a:lnTo>
                <a:lnTo>
                  <a:pt x="975504" y="3289733"/>
                </a:lnTo>
                <a:lnTo>
                  <a:pt x="950229" y="3326918"/>
                </a:lnTo>
                <a:lnTo>
                  <a:pt x="925264" y="3364157"/>
                </a:lnTo>
                <a:lnTo>
                  <a:pt x="900606" y="3401447"/>
                </a:lnTo>
                <a:lnTo>
                  <a:pt x="876255" y="3438785"/>
                </a:lnTo>
                <a:lnTo>
                  <a:pt x="852211" y="3476167"/>
                </a:lnTo>
                <a:lnTo>
                  <a:pt x="828473" y="3513590"/>
                </a:lnTo>
                <a:lnTo>
                  <a:pt x="805040" y="3551050"/>
                </a:lnTo>
                <a:lnTo>
                  <a:pt x="781912" y="3588544"/>
                </a:lnTo>
                <a:lnTo>
                  <a:pt x="759087" y="3626068"/>
                </a:lnTo>
                <a:lnTo>
                  <a:pt x="736566" y="3663618"/>
                </a:lnTo>
                <a:lnTo>
                  <a:pt x="714347" y="3701192"/>
                </a:lnTo>
                <a:lnTo>
                  <a:pt x="692430" y="3738786"/>
                </a:lnTo>
                <a:lnTo>
                  <a:pt x="670814" y="3776395"/>
                </a:lnTo>
                <a:lnTo>
                  <a:pt x="402489" y="4252371"/>
                </a:lnTo>
                <a:lnTo>
                  <a:pt x="190065" y="4637463"/>
                </a:lnTo>
                <a:lnTo>
                  <a:pt x="50311" y="4895237"/>
                </a:lnTo>
                <a:lnTo>
                  <a:pt x="0" y="4989258"/>
                </a:lnTo>
                <a:close/>
              </a:path>
            </a:pathLst>
          </a:custGeom>
          <a:ln w="95250" cap="sq">
            <a:solidFill>
              <a:schemeClr val="tx1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6" name="Picture 135" descr="NorQuest College crest">
            <a:extLst>
              <a:ext uri="{FF2B5EF4-FFF2-40B4-BE49-F238E27FC236}">
                <a16:creationId xmlns:a16="http://schemas.microsoft.com/office/drawing/2014/main" id="{9C5EEDE6-55BE-FF40-92CE-EF2917A39A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861" y="239937"/>
            <a:ext cx="444500" cy="508000"/>
          </a:xfrm>
          <a:prstGeom prst="rect">
            <a:avLst/>
          </a:prstGeom>
        </p:spPr>
      </p:pic>
      <p:sp>
        <p:nvSpPr>
          <p:cNvPr id="137" name="Picture Placeholder 2">
            <a:extLst>
              <a:ext uri="{FF2B5EF4-FFF2-40B4-BE49-F238E27FC236}">
                <a16:creationId xmlns:a16="http://schemas.microsoft.com/office/drawing/2014/main" id="{3ECB6BEC-7876-2649-8E42-A9B4936E9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24600" y="0"/>
            <a:ext cx="4819650" cy="46069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5728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 Slide v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 Placeholder 2">
            <a:extLst>
              <a:ext uri="{FF2B5EF4-FFF2-40B4-BE49-F238E27FC236}">
                <a16:creationId xmlns:a16="http://schemas.microsoft.com/office/drawing/2014/main" id="{9BA53CF7-E7C3-E447-9D5A-F6A4F99B1F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7446" y="2362200"/>
            <a:ext cx="2923954" cy="167640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3000" b="0" i="0" baseline="0">
                <a:solidFill>
                  <a:schemeClr val="tx1"/>
                </a:solidFill>
                <a:latin typeface="Work Sa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2A89FC1-0BF8-B949-98E0-72E74A04F3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4191000"/>
            <a:ext cx="6019800" cy="167640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5000" baseline="0">
                <a:solidFill>
                  <a:schemeClr val="tx1"/>
                </a:solidFill>
                <a:latin typeface="WorkSans-ExtraBold" pitchFamily="2" charset="77"/>
              </a:defRPr>
            </a:lvl1pPr>
          </a:lstStyle>
          <a:p>
            <a:pPr lvl="0"/>
            <a:r>
              <a:rPr lang="en-US"/>
              <a:t>Section break slide</a:t>
            </a:r>
          </a:p>
        </p:txBody>
      </p:sp>
      <p:sp>
        <p:nvSpPr>
          <p:cNvPr id="7" name="Holder 4">
            <a:extLst>
              <a:ext uri="{FF2B5EF4-FFF2-40B4-BE49-F238E27FC236}">
                <a16:creationId xmlns:a16="http://schemas.microsoft.com/office/drawing/2014/main" id="{6B7FD867-0075-4343-B643-5DF397CC80D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7954304" y="6346921"/>
            <a:ext cx="3901440" cy="342900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defRPr>
            </a:lvl1pPr>
          </a:lstStyle>
          <a:p>
            <a:r>
              <a:rPr lang="en-CA"/>
              <a:t>Optional</a:t>
            </a:r>
            <a:r>
              <a:rPr lang="en-CA" spc="-45"/>
              <a:t> </a:t>
            </a:r>
            <a:r>
              <a:rPr lang="en-CA"/>
              <a:t>footer</a:t>
            </a:r>
            <a:r>
              <a:rPr lang="en-CA" spc="-30"/>
              <a:t> </a:t>
            </a:r>
            <a:r>
              <a:rPr lang="en-CA" spc="-25"/>
              <a:t>information</a:t>
            </a:r>
            <a:r>
              <a:rPr lang="en-CA" spc="-325"/>
              <a:t> </a:t>
            </a:r>
            <a:r>
              <a:rPr lang="en-CA"/>
              <a:t>|</a:t>
            </a:r>
            <a:r>
              <a:rPr lang="en-CA" spc="-30"/>
              <a:t> </a:t>
            </a:r>
            <a:fld id="{81D60167-4931-47E6-BA6A-407CBD079E47}" type="slidenum">
              <a:rPr spc="-25" smtClean="0"/>
              <a:pPr/>
              <a:t>‹#›</a:t>
            </a:fld>
            <a:endParaRPr spc="-25"/>
          </a:p>
          <a:p>
            <a:endParaRPr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10C022F6-4E54-D349-A955-6CF2335C8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415415" y="-4112260"/>
            <a:ext cx="9140825" cy="5521960"/>
          </a:xfrm>
          <a:custGeom>
            <a:avLst/>
            <a:gdLst/>
            <a:ahLst/>
            <a:cxnLst/>
            <a:rect l="l" t="t" r="r" b="b"/>
            <a:pathLst>
              <a:path w="9140825" h="5521960">
                <a:moveTo>
                  <a:pt x="0" y="4989258"/>
                </a:moveTo>
                <a:lnTo>
                  <a:pt x="48131" y="5008831"/>
                </a:lnTo>
                <a:lnTo>
                  <a:pt x="96358" y="5028034"/>
                </a:lnTo>
                <a:lnTo>
                  <a:pt x="144679" y="5046866"/>
                </a:lnTo>
                <a:lnTo>
                  <a:pt x="193091" y="5065328"/>
                </a:lnTo>
                <a:lnTo>
                  <a:pt x="241590" y="5083419"/>
                </a:lnTo>
                <a:lnTo>
                  <a:pt x="290175" y="5101141"/>
                </a:lnTo>
                <a:lnTo>
                  <a:pt x="338842" y="5118493"/>
                </a:lnTo>
                <a:lnTo>
                  <a:pt x="387588" y="5135475"/>
                </a:lnTo>
                <a:lnTo>
                  <a:pt x="436412" y="5152089"/>
                </a:lnTo>
                <a:lnTo>
                  <a:pt x="485309" y="5168334"/>
                </a:lnTo>
                <a:lnTo>
                  <a:pt x="534277" y="5184210"/>
                </a:lnTo>
                <a:lnTo>
                  <a:pt x="583314" y="5199717"/>
                </a:lnTo>
                <a:lnTo>
                  <a:pt x="632416" y="5214857"/>
                </a:lnTo>
                <a:lnTo>
                  <a:pt x="681581" y="5229628"/>
                </a:lnTo>
                <a:lnTo>
                  <a:pt x="730807" y="5244032"/>
                </a:lnTo>
                <a:lnTo>
                  <a:pt x="780089" y="5258069"/>
                </a:lnTo>
                <a:lnTo>
                  <a:pt x="829426" y="5271738"/>
                </a:lnTo>
                <a:lnTo>
                  <a:pt x="878814" y="5285041"/>
                </a:lnTo>
                <a:lnTo>
                  <a:pt x="928252" y="5297977"/>
                </a:lnTo>
                <a:lnTo>
                  <a:pt x="977735" y="5310546"/>
                </a:lnTo>
                <a:lnTo>
                  <a:pt x="1027262" y="5322750"/>
                </a:lnTo>
                <a:lnTo>
                  <a:pt x="1076830" y="5334587"/>
                </a:lnTo>
                <a:lnTo>
                  <a:pt x="1126435" y="5346059"/>
                </a:lnTo>
                <a:lnTo>
                  <a:pt x="1176075" y="5357165"/>
                </a:lnTo>
                <a:lnTo>
                  <a:pt x="1225747" y="5367906"/>
                </a:lnTo>
                <a:lnTo>
                  <a:pt x="1275449" y="5378283"/>
                </a:lnTo>
                <a:lnTo>
                  <a:pt x="1325177" y="5388294"/>
                </a:lnTo>
                <a:lnTo>
                  <a:pt x="1374930" y="5397942"/>
                </a:lnTo>
                <a:lnTo>
                  <a:pt x="1424703" y="5407225"/>
                </a:lnTo>
                <a:lnTo>
                  <a:pt x="1474494" y="5416144"/>
                </a:lnTo>
                <a:lnTo>
                  <a:pt x="1524301" y="5424700"/>
                </a:lnTo>
                <a:lnTo>
                  <a:pt x="1574121" y="5432892"/>
                </a:lnTo>
                <a:lnTo>
                  <a:pt x="1623950" y="5440721"/>
                </a:lnTo>
                <a:lnTo>
                  <a:pt x="1673787" y="5448187"/>
                </a:lnTo>
                <a:lnTo>
                  <a:pt x="1723628" y="5455290"/>
                </a:lnTo>
                <a:lnTo>
                  <a:pt x="1773470" y="5462031"/>
                </a:lnTo>
                <a:lnTo>
                  <a:pt x="1823311" y="5468410"/>
                </a:lnTo>
                <a:lnTo>
                  <a:pt x="1873148" y="5474427"/>
                </a:lnTo>
                <a:lnTo>
                  <a:pt x="1922979" y="5480082"/>
                </a:lnTo>
                <a:lnTo>
                  <a:pt x="1972799" y="5485375"/>
                </a:lnTo>
                <a:lnTo>
                  <a:pt x="2022608" y="5490308"/>
                </a:lnTo>
                <a:lnTo>
                  <a:pt x="2072401" y="5494880"/>
                </a:lnTo>
                <a:lnTo>
                  <a:pt x="2122176" y="5499090"/>
                </a:lnTo>
                <a:lnTo>
                  <a:pt x="2171931" y="5502941"/>
                </a:lnTo>
                <a:lnTo>
                  <a:pt x="2221661" y="5506431"/>
                </a:lnTo>
                <a:lnTo>
                  <a:pt x="2271366" y="5509562"/>
                </a:lnTo>
                <a:lnTo>
                  <a:pt x="2321042" y="5512332"/>
                </a:lnTo>
                <a:lnTo>
                  <a:pt x="2370685" y="5514743"/>
                </a:lnTo>
                <a:lnTo>
                  <a:pt x="2420294" y="5516795"/>
                </a:lnTo>
                <a:lnTo>
                  <a:pt x="2469866" y="5518488"/>
                </a:lnTo>
                <a:lnTo>
                  <a:pt x="2519397" y="5519823"/>
                </a:lnTo>
                <a:lnTo>
                  <a:pt x="2568885" y="5520799"/>
                </a:lnTo>
                <a:lnTo>
                  <a:pt x="2618327" y="5521416"/>
                </a:lnTo>
                <a:lnTo>
                  <a:pt x="2667721" y="5521676"/>
                </a:lnTo>
                <a:lnTo>
                  <a:pt x="2717064" y="5521578"/>
                </a:lnTo>
                <a:lnTo>
                  <a:pt x="2766352" y="5521123"/>
                </a:lnTo>
                <a:lnTo>
                  <a:pt x="2815583" y="5520310"/>
                </a:lnTo>
                <a:lnTo>
                  <a:pt x="2864755" y="5519141"/>
                </a:lnTo>
                <a:lnTo>
                  <a:pt x="2913864" y="5517614"/>
                </a:lnTo>
                <a:lnTo>
                  <a:pt x="2962907" y="5515732"/>
                </a:lnTo>
                <a:lnTo>
                  <a:pt x="3011883" y="5513493"/>
                </a:lnTo>
                <a:lnTo>
                  <a:pt x="3060787" y="5510898"/>
                </a:lnTo>
                <a:lnTo>
                  <a:pt x="3109618" y="5507947"/>
                </a:lnTo>
                <a:lnTo>
                  <a:pt x="3158373" y="5504641"/>
                </a:lnTo>
                <a:lnTo>
                  <a:pt x="3207048" y="5500979"/>
                </a:lnTo>
                <a:lnTo>
                  <a:pt x="3255642" y="5496963"/>
                </a:lnTo>
                <a:lnTo>
                  <a:pt x="3304150" y="5492592"/>
                </a:lnTo>
                <a:lnTo>
                  <a:pt x="3352571" y="5487866"/>
                </a:lnTo>
                <a:lnTo>
                  <a:pt x="3400901" y="5482786"/>
                </a:lnTo>
                <a:lnTo>
                  <a:pt x="3449139" y="5477353"/>
                </a:lnTo>
                <a:lnTo>
                  <a:pt x="3497280" y="5471565"/>
                </a:lnTo>
                <a:lnTo>
                  <a:pt x="3545323" y="5465424"/>
                </a:lnTo>
                <a:lnTo>
                  <a:pt x="3593264" y="5458930"/>
                </a:lnTo>
                <a:lnTo>
                  <a:pt x="3641101" y="5452083"/>
                </a:lnTo>
                <a:lnTo>
                  <a:pt x="3688830" y="5444883"/>
                </a:lnTo>
                <a:lnTo>
                  <a:pt x="3736450" y="5437330"/>
                </a:lnTo>
                <a:lnTo>
                  <a:pt x="3783957" y="5429425"/>
                </a:lnTo>
                <a:lnTo>
                  <a:pt x="3831349" y="5421169"/>
                </a:lnTo>
                <a:lnTo>
                  <a:pt x="3878622" y="5412560"/>
                </a:lnTo>
                <a:lnTo>
                  <a:pt x="3925775" y="5403600"/>
                </a:lnTo>
                <a:lnTo>
                  <a:pt x="3972803" y="5394289"/>
                </a:lnTo>
                <a:lnTo>
                  <a:pt x="4019705" y="5384627"/>
                </a:lnTo>
                <a:lnTo>
                  <a:pt x="4066478" y="5374614"/>
                </a:lnTo>
                <a:lnTo>
                  <a:pt x="4113118" y="5364250"/>
                </a:lnTo>
                <a:lnTo>
                  <a:pt x="4159624" y="5353536"/>
                </a:lnTo>
                <a:lnTo>
                  <a:pt x="4205992" y="5342473"/>
                </a:lnTo>
                <a:lnTo>
                  <a:pt x="4252219" y="5331059"/>
                </a:lnTo>
                <a:lnTo>
                  <a:pt x="4298303" y="5319296"/>
                </a:lnTo>
                <a:lnTo>
                  <a:pt x="4344241" y="5307184"/>
                </a:lnTo>
                <a:lnTo>
                  <a:pt x="4390030" y="5294722"/>
                </a:lnTo>
                <a:lnTo>
                  <a:pt x="4435667" y="5281912"/>
                </a:lnTo>
                <a:lnTo>
                  <a:pt x="4481150" y="5268754"/>
                </a:lnTo>
                <a:lnTo>
                  <a:pt x="4526475" y="5255247"/>
                </a:lnTo>
                <a:lnTo>
                  <a:pt x="4571641" y="5241392"/>
                </a:lnTo>
                <a:lnTo>
                  <a:pt x="4616644" y="5227189"/>
                </a:lnTo>
                <a:lnTo>
                  <a:pt x="4661481" y="5212639"/>
                </a:lnTo>
                <a:lnTo>
                  <a:pt x="4706150" y="5197741"/>
                </a:lnTo>
                <a:lnTo>
                  <a:pt x="4753193" y="5181611"/>
                </a:lnTo>
                <a:lnTo>
                  <a:pt x="4800068" y="5165063"/>
                </a:lnTo>
                <a:lnTo>
                  <a:pt x="4846771" y="5148097"/>
                </a:lnTo>
                <a:lnTo>
                  <a:pt x="4893301" y="5130716"/>
                </a:lnTo>
                <a:lnTo>
                  <a:pt x="4939657" y="5112921"/>
                </a:lnTo>
                <a:lnTo>
                  <a:pt x="4985836" y="5094711"/>
                </a:lnTo>
                <a:lnTo>
                  <a:pt x="5031837" y="5076089"/>
                </a:lnTo>
                <a:lnTo>
                  <a:pt x="5077659" y="5057055"/>
                </a:lnTo>
                <a:lnTo>
                  <a:pt x="5123300" y="5037610"/>
                </a:lnTo>
                <a:lnTo>
                  <a:pt x="5168758" y="5017756"/>
                </a:lnTo>
                <a:lnTo>
                  <a:pt x="5214031" y="4997494"/>
                </a:lnTo>
                <a:lnTo>
                  <a:pt x="5259117" y="4976824"/>
                </a:lnTo>
                <a:lnTo>
                  <a:pt x="5304016" y="4955748"/>
                </a:lnTo>
                <a:lnTo>
                  <a:pt x="5348726" y="4934266"/>
                </a:lnTo>
                <a:lnTo>
                  <a:pt x="5393244" y="4912380"/>
                </a:lnTo>
                <a:lnTo>
                  <a:pt x="5437569" y="4890092"/>
                </a:lnTo>
                <a:lnTo>
                  <a:pt x="5481699" y="4867401"/>
                </a:lnTo>
                <a:lnTo>
                  <a:pt x="5525633" y="4844309"/>
                </a:lnTo>
                <a:lnTo>
                  <a:pt x="5569370" y="4820817"/>
                </a:lnTo>
                <a:lnTo>
                  <a:pt x="5612906" y="4796926"/>
                </a:lnTo>
                <a:lnTo>
                  <a:pt x="5656242" y="4772637"/>
                </a:lnTo>
                <a:lnTo>
                  <a:pt x="5699374" y="4747952"/>
                </a:lnTo>
                <a:lnTo>
                  <a:pt x="5742302" y="4722871"/>
                </a:lnTo>
                <a:lnTo>
                  <a:pt x="5785023" y="4697395"/>
                </a:lnTo>
                <a:lnTo>
                  <a:pt x="5827536" y="4671525"/>
                </a:lnTo>
                <a:lnTo>
                  <a:pt x="5869840" y="4645263"/>
                </a:lnTo>
                <a:lnTo>
                  <a:pt x="5911933" y="4618610"/>
                </a:lnTo>
                <a:lnTo>
                  <a:pt x="5953812" y="4591566"/>
                </a:lnTo>
                <a:lnTo>
                  <a:pt x="5995477" y="4564132"/>
                </a:lnTo>
                <a:lnTo>
                  <a:pt x="6036925" y="4536311"/>
                </a:lnTo>
                <a:lnTo>
                  <a:pt x="6078156" y="4508102"/>
                </a:lnTo>
                <a:lnTo>
                  <a:pt x="6119166" y="4479507"/>
                </a:lnTo>
                <a:lnTo>
                  <a:pt x="6159956" y="4450526"/>
                </a:lnTo>
                <a:lnTo>
                  <a:pt x="6200522" y="4421162"/>
                </a:lnTo>
                <a:lnTo>
                  <a:pt x="6240864" y="4391415"/>
                </a:lnTo>
                <a:lnTo>
                  <a:pt x="6280979" y="4361285"/>
                </a:lnTo>
                <a:lnTo>
                  <a:pt x="6320867" y="4330775"/>
                </a:lnTo>
                <a:lnTo>
                  <a:pt x="6360524" y="4299885"/>
                </a:lnTo>
                <a:lnTo>
                  <a:pt x="6399951" y="4268616"/>
                </a:lnTo>
                <a:lnTo>
                  <a:pt x="6439144" y="4236970"/>
                </a:lnTo>
                <a:lnTo>
                  <a:pt x="6478102" y="4204947"/>
                </a:lnTo>
                <a:lnTo>
                  <a:pt x="6516825" y="4172548"/>
                </a:lnTo>
                <a:lnTo>
                  <a:pt x="6555309" y="4139775"/>
                </a:lnTo>
                <a:lnTo>
                  <a:pt x="6593553" y="4106628"/>
                </a:lnTo>
                <a:lnTo>
                  <a:pt x="6631556" y="4073109"/>
                </a:lnTo>
                <a:lnTo>
                  <a:pt x="6669316" y="4039218"/>
                </a:lnTo>
                <a:lnTo>
                  <a:pt x="6706831" y="4004957"/>
                </a:lnTo>
                <a:lnTo>
                  <a:pt x="6741704" y="3972383"/>
                </a:lnTo>
                <a:lnTo>
                  <a:pt x="6776399" y="3939070"/>
                </a:lnTo>
                <a:lnTo>
                  <a:pt x="6810913" y="3905040"/>
                </a:lnTo>
                <a:lnTo>
                  <a:pt x="6845243" y="3870315"/>
                </a:lnTo>
                <a:lnTo>
                  <a:pt x="6879387" y="3834917"/>
                </a:lnTo>
                <a:lnTo>
                  <a:pt x="6913342" y="3798867"/>
                </a:lnTo>
                <a:lnTo>
                  <a:pt x="6947104" y="3762188"/>
                </a:lnTo>
                <a:lnTo>
                  <a:pt x="6980672" y="3724902"/>
                </a:lnTo>
                <a:lnTo>
                  <a:pt x="7014042" y="3687030"/>
                </a:lnTo>
                <a:lnTo>
                  <a:pt x="7047211" y="3648595"/>
                </a:lnTo>
                <a:lnTo>
                  <a:pt x="7080177" y="3609619"/>
                </a:lnTo>
                <a:lnTo>
                  <a:pt x="7112937" y="3570123"/>
                </a:lnTo>
                <a:lnTo>
                  <a:pt x="7145488" y="3530130"/>
                </a:lnTo>
                <a:lnTo>
                  <a:pt x="7177827" y="3489661"/>
                </a:lnTo>
                <a:lnTo>
                  <a:pt x="7209952" y="3448738"/>
                </a:lnTo>
                <a:lnTo>
                  <a:pt x="7241859" y="3407384"/>
                </a:lnTo>
                <a:lnTo>
                  <a:pt x="7273546" y="3365621"/>
                </a:lnTo>
                <a:lnTo>
                  <a:pt x="7305009" y="3323469"/>
                </a:lnTo>
                <a:lnTo>
                  <a:pt x="7336247" y="3280952"/>
                </a:lnTo>
                <a:lnTo>
                  <a:pt x="7367256" y="3238092"/>
                </a:lnTo>
                <a:lnTo>
                  <a:pt x="7398034" y="3194909"/>
                </a:lnTo>
                <a:lnTo>
                  <a:pt x="7428577" y="3151427"/>
                </a:lnTo>
                <a:lnTo>
                  <a:pt x="7458883" y="3107667"/>
                </a:lnTo>
                <a:lnTo>
                  <a:pt x="7488950" y="3063651"/>
                </a:lnTo>
                <a:lnTo>
                  <a:pt x="7518773" y="3019401"/>
                </a:lnTo>
                <a:lnTo>
                  <a:pt x="7548351" y="2974939"/>
                </a:lnTo>
                <a:lnTo>
                  <a:pt x="7577680" y="2930287"/>
                </a:lnTo>
                <a:lnTo>
                  <a:pt x="7606758" y="2885468"/>
                </a:lnTo>
                <a:lnTo>
                  <a:pt x="7635582" y="2840502"/>
                </a:lnTo>
                <a:lnTo>
                  <a:pt x="7664149" y="2795412"/>
                </a:lnTo>
                <a:lnTo>
                  <a:pt x="7692456" y="2750220"/>
                </a:lnTo>
                <a:lnTo>
                  <a:pt x="7720501" y="2704947"/>
                </a:lnTo>
                <a:lnTo>
                  <a:pt x="7748281" y="2659617"/>
                </a:lnTo>
                <a:lnTo>
                  <a:pt x="7775792" y="2614250"/>
                </a:lnTo>
                <a:lnTo>
                  <a:pt x="7803033" y="2568869"/>
                </a:lnTo>
                <a:lnTo>
                  <a:pt x="7829999" y="2523496"/>
                </a:lnTo>
                <a:lnTo>
                  <a:pt x="7856689" y="2478153"/>
                </a:lnTo>
                <a:lnTo>
                  <a:pt x="7883100" y="2432861"/>
                </a:lnTo>
                <a:lnTo>
                  <a:pt x="7909228" y="2387642"/>
                </a:lnTo>
                <a:lnTo>
                  <a:pt x="7935072" y="2342520"/>
                </a:lnTo>
                <a:lnTo>
                  <a:pt x="7960627" y="2297514"/>
                </a:lnTo>
                <a:lnTo>
                  <a:pt x="7985892" y="2252649"/>
                </a:lnTo>
                <a:lnTo>
                  <a:pt x="8010863" y="2207944"/>
                </a:lnTo>
                <a:lnTo>
                  <a:pt x="8035538" y="2163423"/>
                </a:lnTo>
                <a:lnTo>
                  <a:pt x="8059914" y="2119108"/>
                </a:lnTo>
                <a:lnTo>
                  <a:pt x="8083987" y="2075020"/>
                </a:lnTo>
                <a:lnTo>
                  <a:pt x="8107756" y="2031181"/>
                </a:lnTo>
                <a:lnTo>
                  <a:pt x="8131218" y="1987613"/>
                </a:lnTo>
                <a:lnTo>
                  <a:pt x="8154369" y="1944339"/>
                </a:lnTo>
                <a:lnTo>
                  <a:pt x="8177207" y="1901380"/>
                </a:lnTo>
                <a:lnTo>
                  <a:pt x="8199728" y="1858758"/>
                </a:lnTo>
                <a:lnTo>
                  <a:pt x="8221931" y="1816495"/>
                </a:lnTo>
                <a:lnTo>
                  <a:pt x="8243812" y="1774613"/>
                </a:lnTo>
                <a:lnTo>
                  <a:pt x="8265369" y="1733135"/>
                </a:lnTo>
                <a:lnTo>
                  <a:pt x="8286598" y="1692081"/>
                </a:lnTo>
                <a:lnTo>
                  <a:pt x="8307497" y="1651474"/>
                </a:lnTo>
                <a:lnTo>
                  <a:pt x="8328063" y="1611337"/>
                </a:lnTo>
                <a:lnTo>
                  <a:pt x="8348294" y="1571690"/>
                </a:lnTo>
                <a:lnTo>
                  <a:pt x="8368186" y="1532556"/>
                </a:lnTo>
                <a:lnTo>
                  <a:pt x="8387736" y="1493957"/>
                </a:lnTo>
                <a:lnTo>
                  <a:pt x="8406942" y="1455915"/>
                </a:lnTo>
                <a:lnTo>
                  <a:pt x="8430468" y="1409246"/>
                </a:lnTo>
                <a:lnTo>
                  <a:pt x="8454175" y="1362215"/>
                </a:lnTo>
                <a:lnTo>
                  <a:pt x="8478042" y="1314867"/>
                </a:lnTo>
                <a:lnTo>
                  <a:pt x="8502048" y="1267246"/>
                </a:lnTo>
                <a:lnTo>
                  <a:pt x="8526169" y="1219395"/>
                </a:lnTo>
                <a:lnTo>
                  <a:pt x="8550384" y="1171358"/>
                </a:lnTo>
                <a:lnTo>
                  <a:pt x="8574670" y="1123179"/>
                </a:lnTo>
                <a:lnTo>
                  <a:pt x="8599006" y="1074903"/>
                </a:lnTo>
                <a:lnTo>
                  <a:pt x="8623369" y="1026572"/>
                </a:lnTo>
                <a:lnTo>
                  <a:pt x="8647737" y="978231"/>
                </a:lnTo>
                <a:lnTo>
                  <a:pt x="8672088" y="929924"/>
                </a:lnTo>
                <a:lnTo>
                  <a:pt x="8696400" y="881695"/>
                </a:lnTo>
                <a:lnTo>
                  <a:pt x="8720650" y="833588"/>
                </a:lnTo>
                <a:lnTo>
                  <a:pt x="8744818" y="785646"/>
                </a:lnTo>
                <a:lnTo>
                  <a:pt x="8768879" y="737914"/>
                </a:lnTo>
                <a:lnTo>
                  <a:pt x="8792813" y="690435"/>
                </a:lnTo>
                <a:lnTo>
                  <a:pt x="8816597" y="643254"/>
                </a:lnTo>
                <a:lnTo>
                  <a:pt x="8840209" y="596413"/>
                </a:lnTo>
                <a:lnTo>
                  <a:pt x="8863626" y="549958"/>
                </a:lnTo>
                <a:lnTo>
                  <a:pt x="8886828" y="503932"/>
                </a:lnTo>
                <a:lnTo>
                  <a:pt x="8909791" y="458380"/>
                </a:lnTo>
                <a:lnTo>
                  <a:pt x="8932493" y="413344"/>
                </a:lnTo>
                <a:lnTo>
                  <a:pt x="8954913" y="368869"/>
                </a:lnTo>
                <a:lnTo>
                  <a:pt x="8977028" y="324998"/>
                </a:lnTo>
                <a:lnTo>
                  <a:pt x="8998816" y="281777"/>
                </a:lnTo>
                <a:lnTo>
                  <a:pt x="9020255" y="239248"/>
                </a:lnTo>
                <a:lnTo>
                  <a:pt x="9041322" y="197456"/>
                </a:lnTo>
                <a:lnTo>
                  <a:pt x="9061996" y="156444"/>
                </a:lnTo>
                <a:lnTo>
                  <a:pt x="9082255" y="116256"/>
                </a:lnTo>
                <a:lnTo>
                  <a:pt x="9102076" y="76937"/>
                </a:lnTo>
                <a:lnTo>
                  <a:pt x="9121437" y="38530"/>
                </a:lnTo>
                <a:lnTo>
                  <a:pt x="9140317" y="1079"/>
                </a:lnTo>
                <a:lnTo>
                  <a:pt x="9077815" y="531"/>
                </a:lnTo>
                <a:lnTo>
                  <a:pt x="9015589" y="171"/>
                </a:lnTo>
                <a:lnTo>
                  <a:pt x="8953638" y="0"/>
                </a:lnTo>
                <a:lnTo>
                  <a:pt x="8891961" y="15"/>
                </a:lnTo>
                <a:lnTo>
                  <a:pt x="8830558" y="217"/>
                </a:lnTo>
                <a:lnTo>
                  <a:pt x="8769428" y="605"/>
                </a:lnTo>
                <a:lnTo>
                  <a:pt x="8708572" y="1178"/>
                </a:lnTo>
                <a:lnTo>
                  <a:pt x="8647988" y="1935"/>
                </a:lnTo>
                <a:lnTo>
                  <a:pt x="8587676" y="2875"/>
                </a:lnTo>
                <a:lnTo>
                  <a:pt x="8527636" y="3997"/>
                </a:lnTo>
                <a:lnTo>
                  <a:pt x="8467866" y="5302"/>
                </a:lnTo>
                <a:lnTo>
                  <a:pt x="8408368" y="6787"/>
                </a:lnTo>
                <a:lnTo>
                  <a:pt x="8349140" y="8452"/>
                </a:lnTo>
                <a:lnTo>
                  <a:pt x="8290181" y="10297"/>
                </a:lnTo>
                <a:lnTo>
                  <a:pt x="8231492" y="12321"/>
                </a:lnTo>
                <a:lnTo>
                  <a:pt x="8173072" y="14522"/>
                </a:lnTo>
                <a:lnTo>
                  <a:pt x="8114921" y="16900"/>
                </a:lnTo>
                <a:lnTo>
                  <a:pt x="8057037" y="19454"/>
                </a:lnTo>
                <a:lnTo>
                  <a:pt x="7999421" y="22184"/>
                </a:lnTo>
                <a:lnTo>
                  <a:pt x="7942072" y="25088"/>
                </a:lnTo>
                <a:lnTo>
                  <a:pt x="7884989" y="28166"/>
                </a:lnTo>
                <a:lnTo>
                  <a:pt x="7828173" y="31417"/>
                </a:lnTo>
                <a:lnTo>
                  <a:pt x="7771622" y="34840"/>
                </a:lnTo>
                <a:lnTo>
                  <a:pt x="7715337" y="38435"/>
                </a:lnTo>
                <a:lnTo>
                  <a:pt x="7659317" y="42201"/>
                </a:lnTo>
                <a:lnTo>
                  <a:pt x="7603561" y="46136"/>
                </a:lnTo>
                <a:lnTo>
                  <a:pt x="7548068" y="50240"/>
                </a:lnTo>
                <a:lnTo>
                  <a:pt x="7492840" y="54513"/>
                </a:lnTo>
                <a:lnTo>
                  <a:pt x="7437874" y="58953"/>
                </a:lnTo>
                <a:lnTo>
                  <a:pt x="7383171" y="63560"/>
                </a:lnTo>
                <a:lnTo>
                  <a:pt x="7328729" y="68333"/>
                </a:lnTo>
                <a:lnTo>
                  <a:pt x="7274550" y="73271"/>
                </a:lnTo>
                <a:lnTo>
                  <a:pt x="7220632" y="78374"/>
                </a:lnTo>
                <a:lnTo>
                  <a:pt x="7166974" y="83639"/>
                </a:lnTo>
                <a:lnTo>
                  <a:pt x="7113577" y="89068"/>
                </a:lnTo>
                <a:lnTo>
                  <a:pt x="7060439" y="94659"/>
                </a:lnTo>
                <a:lnTo>
                  <a:pt x="7007561" y="100411"/>
                </a:lnTo>
                <a:lnTo>
                  <a:pt x="6954941" y="106323"/>
                </a:lnTo>
                <a:lnTo>
                  <a:pt x="6902581" y="112395"/>
                </a:lnTo>
                <a:lnTo>
                  <a:pt x="6850478" y="118625"/>
                </a:lnTo>
                <a:lnTo>
                  <a:pt x="6798632" y="125014"/>
                </a:lnTo>
                <a:lnTo>
                  <a:pt x="6747044" y="131560"/>
                </a:lnTo>
                <a:lnTo>
                  <a:pt x="6695713" y="138262"/>
                </a:lnTo>
                <a:lnTo>
                  <a:pt x="6644637" y="145120"/>
                </a:lnTo>
                <a:lnTo>
                  <a:pt x="6593817" y="152133"/>
                </a:lnTo>
                <a:lnTo>
                  <a:pt x="6543253" y="159300"/>
                </a:lnTo>
                <a:lnTo>
                  <a:pt x="6492943" y="166620"/>
                </a:lnTo>
                <a:lnTo>
                  <a:pt x="6442888" y="174093"/>
                </a:lnTo>
                <a:lnTo>
                  <a:pt x="6393087" y="181717"/>
                </a:lnTo>
                <a:lnTo>
                  <a:pt x="6343539" y="189493"/>
                </a:lnTo>
                <a:lnTo>
                  <a:pt x="6294244" y="197418"/>
                </a:lnTo>
                <a:lnTo>
                  <a:pt x="6245202" y="205493"/>
                </a:lnTo>
                <a:lnTo>
                  <a:pt x="6196411" y="213716"/>
                </a:lnTo>
                <a:lnTo>
                  <a:pt x="6147873" y="222087"/>
                </a:lnTo>
                <a:lnTo>
                  <a:pt x="6099585" y="230606"/>
                </a:lnTo>
                <a:lnTo>
                  <a:pt x="6051548" y="239270"/>
                </a:lnTo>
                <a:lnTo>
                  <a:pt x="6003762" y="248079"/>
                </a:lnTo>
                <a:lnTo>
                  <a:pt x="5956225" y="257034"/>
                </a:lnTo>
                <a:lnTo>
                  <a:pt x="5908938" y="266132"/>
                </a:lnTo>
                <a:lnTo>
                  <a:pt x="5861899" y="275373"/>
                </a:lnTo>
                <a:lnTo>
                  <a:pt x="5815110" y="284756"/>
                </a:lnTo>
                <a:lnTo>
                  <a:pt x="5768568" y="294281"/>
                </a:lnTo>
                <a:lnTo>
                  <a:pt x="5722273" y="303946"/>
                </a:lnTo>
                <a:lnTo>
                  <a:pt x="5676226" y="313752"/>
                </a:lnTo>
                <a:lnTo>
                  <a:pt x="5630425" y="323696"/>
                </a:lnTo>
                <a:lnTo>
                  <a:pt x="5584871" y="333779"/>
                </a:lnTo>
                <a:lnTo>
                  <a:pt x="5539562" y="343999"/>
                </a:lnTo>
                <a:lnTo>
                  <a:pt x="5494498" y="354355"/>
                </a:lnTo>
                <a:lnTo>
                  <a:pt x="5449680" y="364848"/>
                </a:lnTo>
                <a:lnTo>
                  <a:pt x="5405105" y="375476"/>
                </a:lnTo>
                <a:lnTo>
                  <a:pt x="5360775" y="386238"/>
                </a:lnTo>
                <a:lnTo>
                  <a:pt x="5316688" y="397134"/>
                </a:lnTo>
                <a:lnTo>
                  <a:pt x="5272844" y="408162"/>
                </a:lnTo>
                <a:lnTo>
                  <a:pt x="5229242" y="419323"/>
                </a:lnTo>
                <a:lnTo>
                  <a:pt x="5185883" y="430614"/>
                </a:lnTo>
                <a:lnTo>
                  <a:pt x="5142765" y="442036"/>
                </a:lnTo>
                <a:lnTo>
                  <a:pt x="5099889" y="453588"/>
                </a:lnTo>
                <a:lnTo>
                  <a:pt x="5057253" y="465268"/>
                </a:lnTo>
                <a:lnTo>
                  <a:pt x="5014857" y="477077"/>
                </a:lnTo>
                <a:lnTo>
                  <a:pt x="4972702" y="489012"/>
                </a:lnTo>
                <a:lnTo>
                  <a:pt x="4930785" y="501074"/>
                </a:lnTo>
                <a:lnTo>
                  <a:pt x="4889108" y="513262"/>
                </a:lnTo>
                <a:lnTo>
                  <a:pt x="4847669" y="525575"/>
                </a:lnTo>
                <a:lnTo>
                  <a:pt x="4806468" y="538011"/>
                </a:lnTo>
                <a:lnTo>
                  <a:pt x="4765505" y="550571"/>
                </a:lnTo>
                <a:lnTo>
                  <a:pt x="4724778" y="563253"/>
                </a:lnTo>
                <a:lnTo>
                  <a:pt x="4684289" y="576058"/>
                </a:lnTo>
                <a:lnTo>
                  <a:pt x="4644035" y="588982"/>
                </a:lnTo>
                <a:lnTo>
                  <a:pt x="4604017" y="602028"/>
                </a:lnTo>
                <a:lnTo>
                  <a:pt x="4564235" y="615192"/>
                </a:lnTo>
                <a:lnTo>
                  <a:pt x="4524687" y="628475"/>
                </a:lnTo>
                <a:lnTo>
                  <a:pt x="4485374" y="641876"/>
                </a:lnTo>
                <a:lnTo>
                  <a:pt x="4446294" y="655393"/>
                </a:lnTo>
                <a:lnTo>
                  <a:pt x="4407448" y="669027"/>
                </a:lnTo>
                <a:lnTo>
                  <a:pt x="4368835" y="682776"/>
                </a:lnTo>
                <a:lnTo>
                  <a:pt x="4330455" y="696640"/>
                </a:lnTo>
                <a:lnTo>
                  <a:pt x="4292306" y="710618"/>
                </a:lnTo>
                <a:lnTo>
                  <a:pt x="4254390" y="724708"/>
                </a:lnTo>
                <a:lnTo>
                  <a:pt x="4216704" y="738911"/>
                </a:lnTo>
                <a:lnTo>
                  <a:pt x="4163429" y="759383"/>
                </a:lnTo>
                <a:lnTo>
                  <a:pt x="4110520" y="780200"/>
                </a:lnTo>
                <a:lnTo>
                  <a:pt x="4057975" y="801357"/>
                </a:lnTo>
                <a:lnTo>
                  <a:pt x="4005794" y="822853"/>
                </a:lnTo>
                <a:lnTo>
                  <a:pt x="3953977" y="844682"/>
                </a:lnTo>
                <a:lnTo>
                  <a:pt x="3902522" y="866842"/>
                </a:lnTo>
                <a:lnTo>
                  <a:pt x="3851429" y="889329"/>
                </a:lnTo>
                <a:lnTo>
                  <a:pt x="3800698" y="912140"/>
                </a:lnTo>
                <a:lnTo>
                  <a:pt x="3750327" y="935271"/>
                </a:lnTo>
                <a:lnTo>
                  <a:pt x="3700316" y="958718"/>
                </a:lnTo>
                <a:lnTo>
                  <a:pt x="3650665" y="982479"/>
                </a:lnTo>
                <a:lnTo>
                  <a:pt x="3601371" y="1006549"/>
                </a:lnTo>
                <a:lnTo>
                  <a:pt x="3552436" y="1030926"/>
                </a:lnTo>
                <a:lnTo>
                  <a:pt x="3503858" y="1055605"/>
                </a:lnTo>
                <a:lnTo>
                  <a:pt x="3455637" y="1080583"/>
                </a:lnTo>
                <a:lnTo>
                  <a:pt x="3407771" y="1105857"/>
                </a:lnTo>
                <a:lnTo>
                  <a:pt x="3360261" y="1131423"/>
                </a:lnTo>
                <a:lnTo>
                  <a:pt x="3313105" y="1157278"/>
                </a:lnTo>
                <a:lnTo>
                  <a:pt x="3266302" y="1183418"/>
                </a:lnTo>
                <a:lnTo>
                  <a:pt x="3219853" y="1209840"/>
                </a:lnTo>
                <a:lnTo>
                  <a:pt x="3173756" y="1236540"/>
                </a:lnTo>
                <a:lnTo>
                  <a:pt x="3128011" y="1263514"/>
                </a:lnTo>
                <a:lnTo>
                  <a:pt x="3082617" y="1290760"/>
                </a:lnTo>
                <a:lnTo>
                  <a:pt x="3037574" y="1318274"/>
                </a:lnTo>
                <a:lnTo>
                  <a:pt x="2992880" y="1346052"/>
                </a:lnTo>
                <a:lnTo>
                  <a:pt x="2948535" y="1374090"/>
                </a:lnTo>
                <a:lnTo>
                  <a:pt x="2904538" y="1402386"/>
                </a:lnTo>
                <a:lnTo>
                  <a:pt x="2860889" y="1430936"/>
                </a:lnTo>
                <a:lnTo>
                  <a:pt x="2817587" y="1459736"/>
                </a:lnTo>
                <a:lnTo>
                  <a:pt x="2774631" y="1488782"/>
                </a:lnTo>
                <a:lnTo>
                  <a:pt x="2732021" y="1518072"/>
                </a:lnTo>
                <a:lnTo>
                  <a:pt x="2689755" y="1547602"/>
                </a:lnTo>
                <a:lnTo>
                  <a:pt x="2647834" y="1577368"/>
                </a:lnTo>
                <a:lnTo>
                  <a:pt x="2606256" y="1607367"/>
                </a:lnTo>
                <a:lnTo>
                  <a:pt x="2565021" y="1637595"/>
                </a:lnTo>
                <a:lnTo>
                  <a:pt x="2524128" y="1668048"/>
                </a:lnTo>
                <a:lnTo>
                  <a:pt x="2483577" y="1698725"/>
                </a:lnTo>
                <a:lnTo>
                  <a:pt x="2443367" y="1729620"/>
                </a:lnTo>
                <a:lnTo>
                  <a:pt x="2403496" y="1760730"/>
                </a:lnTo>
                <a:lnTo>
                  <a:pt x="2363965" y="1792052"/>
                </a:lnTo>
                <a:lnTo>
                  <a:pt x="2324773" y="1823583"/>
                </a:lnTo>
                <a:lnTo>
                  <a:pt x="2285919" y="1855318"/>
                </a:lnTo>
                <a:lnTo>
                  <a:pt x="2247402" y="1887255"/>
                </a:lnTo>
                <a:lnTo>
                  <a:pt x="2209222" y="1919390"/>
                </a:lnTo>
                <a:lnTo>
                  <a:pt x="2171377" y="1951718"/>
                </a:lnTo>
                <a:lnTo>
                  <a:pt x="2133868" y="1984238"/>
                </a:lnTo>
                <a:lnTo>
                  <a:pt x="2096694" y="2016946"/>
                </a:lnTo>
                <a:lnTo>
                  <a:pt x="2059854" y="2049837"/>
                </a:lnTo>
                <a:lnTo>
                  <a:pt x="2023347" y="2082908"/>
                </a:lnTo>
                <a:lnTo>
                  <a:pt x="1987172" y="2116157"/>
                </a:lnTo>
                <a:lnTo>
                  <a:pt x="1951329" y="2149578"/>
                </a:lnTo>
                <a:lnTo>
                  <a:pt x="1915818" y="2183170"/>
                </a:lnTo>
                <a:lnTo>
                  <a:pt x="1880637" y="2216928"/>
                </a:lnTo>
                <a:lnTo>
                  <a:pt x="1845786" y="2250849"/>
                </a:lnTo>
                <a:lnTo>
                  <a:pt x="1811264" y="2284930"/>
                </a:lnTo>
                <a:lnTo>
                  <a:pt x="1777070" y="2319166"/>
                </a:lnTo>
                <a:lnTo>
                  <a:pt x="1743205" y="2353555"/>
                </a:lnTo>
                <a:lnTo>
                  <a:pt x="1709666" y="2388093"/>
                </a:lnTo>
                <a:lnTo>
                  <a:pt x="1676454" y="2422777"/>
                </a:lnTo>
                <a:lnTo>
                  <a:pt x="1643567" y="2457602"/>
                </a:lnTo>
                <a:lnTo>
                  <a:pt x="1611006" y="2492566"/>
                </a:lnTo>
                <a:lnTo>
                  <a:pt x="1578769" y="2527664"/>
                </a:lnTo>
                <a:lnTo>
                  <a:pt x="1546855" y="2562895"/>
                </a:lnTo>
                <a:lnTo>
                  <a:pt x="1515265" y="2598253"/>
                </a:lnTo>
                <a:lnTo>
                  <a:pt x="1483997" y="2633736"/>
                </a:lnTo>
                <a:lnTo>
                  <a:pt x="1453050" y="2669340"/>
                </a:lnTo>
                <a:lnTo>
                  <a:pt x="1422424" y="2705061"/>
                </a:lnTo>
                <a:lnTo>
                  <a:pt x="1392119" y="2740896"/>
                </a:lnTo>
                <a:lnTo>
                  <a:pt x="1362133" y="2776842"/>
                </a:lnTo>
                <a:lnTo>
                  <a:pt x="1332466" y="2812895"/>
                </a:lnTo>
                <a:lnTo>
                  <a:pt x="1303118" y="2849051"/>
                </a:lnTo>
                <a:lnTo>
                  <a:pt x="1274087" y="2885308"/>
                </a:lnTo>
                <a:lnTo>
                  <a:pt x="1245372" y="2921661"/>
                </a:lnTo>
                <a:lnTo>
                  <a:pt x="1216974" y="2958107"/>
                </a:lnTo>
                <a:lnTo>
                  <a:pt x="1188891" y="2994643"/>
                </a:lnTo>
                <a:lnTo>
                  <a:pt x="1161123" y="3031264"/>
                </a:lnTo>
                <a:lnTo>
                  <a:pt x="1133669" y="3067969"/>
                </a:lnTo>
                <a:lnTo>
                  <a:pt x="1106529" y="3104752"/>
                </a:lnTo>
                <a:lnTo>
                  <a:pt x="1079701" y="3141611"/>
                </a:lnTo>
                <a:lnTo>
                  <a:pt x="1053185" y="3178542"/>
                </a:lnTo>
                <a:lnTo>
                  <a:pt x="1026981" y="3215542"/>
                </a:lnTo>
                <a:lnTo>
                  <a:pt x="1001087" y="3252607"/>
                </a:lnTo>
                <a:lnTo>
                  <a:pt x="975504" y="3289733"/>
                </a:lnTo>
                <a:lnTo>
                  <a:pt x="950229" y="3326918"/>
                </a:lnTo>
                <a:lnTo>
                  <a:pt x="925264" y="3364157"/>
                </a:lnTo>
                <a:lnTo>
                  <a:pt x="900606" y="3401447"/>
                </a:lnTo>
                <a:lnTo>
                  <a:pt x="876255" y="3438785"/>
                </a:lnTo>
                <a:lnTo>
                  <a:pt x="852211" y="3476167"/>
                </a:lnTo>
                <a:lnTo>
                  <a:pt x="828473" y="3513590"/>
                </a:lnTo>
                <a:lnTo>
                  <a:pt x="805040" y="3551050"/>
                </a:lnTo>
                <a:lnTo>
                  <a:pt x="781912" y="3588544"/>
                </a:lnTo>
                <a:lnTo>
                  <a:pt x="759087" y="3626068"/>
                </a:lnTo>
                <a:lnTo>
                  <a:pt x="736566" y="3663618"/>
                </a:lnTo>
                <a:lnTo>
                  <a:pt x="714347" y="3701192"/>
                </a:lnTo>
                <a:lnTo>
                  <a:pt x="692430" y="3738786"/>
                </a:lnTo>
                <a:lnTo>
                  <a:pt x="670814" y="3776395"/>
                </a:lnTo>
                <a:lnTo>
                  <a:pt x="402489" y="4252371"/>
                </a:lnTo>
                <a:lnTo>
                  <a:pt x="190065" y="4637463"/>
                </a:lnTo>
                <a:lnTo>
                  <a:pt x="50311" y="4895237"/>
                </a:lnTo>
                <a:lnTo>
                  <a:pt x="0" y="4989258"/>
                </a:lnTo>
                <a:close/>
              </a:path>
            </a:pathLst>
          </a:custGeom>
          <a:ln w="95250" cap="sq">
            <a:solidFill>
              <a:schemeClr val="tx1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5" name="Google Shape;2946;p43">
            <a:extLst>
              <a:ext uri="{FF2B5EF4-FFF2-40B4-BE49-F238E27FC236}">
                <a16:creationId xmlns:a16="http://schemas.microsoft.com/office/drawing/2014/main" id="{222A37F8-3E41-A043-B505-11EF0C1DF6C4}"/>
              </a:ext>
            </a:extLst>
          </p:cNvPr>
          <p:cNvPicPr preferRelativeResize="0"/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00" b="10601"/>
          <a:stretch/>
        </p:blipFill>
        <p:spPr>
          <a:xfrm>
            <a:off x="7010400" y="718287"/>
            <a:ext cx="4845344" cy="484431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7" name="Picture 136" descr="NorQuest College crest">
            <a:extLst>
              <a:ext uri="{FF2B5EF4-FFF2-40B4-BE49-F238E27FC236}">
                <a16:creationId xmlns:a16="http://schemas.microsoft.com/office/drawing/2014/main" id="{5C609030-1770-8C4E-8C71-5968DD4CB6C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861" y="239937"/>
            <a:ext cx="444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88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lum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DA80E9E2-62F2-5875-B958-B047E9CED6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00400" y="2895600"/>
            <a:ext cx="5638800" cy="99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500" b="0" i="0" baseline="0">
                <a:solidFill>
                  <a:schemeClr val="tx1"/>
                </a:solidFill>
                <a:latin typeface="WorkSans-ExtraBold" pitchFamily="2" charset="77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B5C1D2E5-F8FA-D835-9FDF-D2FC44D55D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00400" y="3886200"/>
            <a:ext cx="5334000" cy="838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aseline="0">
                <a:solidFill>
                  <a:schemeClr val="tx1"/>
                </a:solidFill>
                <a:latin typeface="Work Sans Medium" pitchFamily="2" charset="77"/>
              </a:defRPr>
            </a:lvl1pPr>
          </a:lstStyle>
          <a:p>
            <a:pPr lvl="0"/>
            <a:r>
              <a:rPr lang="en-US"/>
              <a:t>Optional subtitle here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9924917-66EA-F0E3-9958-DCA39FC842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5788319"/>
            <a:ext cx="2209800" cy="4373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Work Sans" pitchFamily="2" charset="77"/>
              </a:defRPr>
            </a:lvl1pPr>
          </a:lstStyle>
          <a:p>
            <a:pPr lvl="0"/>
            <a:r>
              <a:rPr lang="en-US"/>
              <a:t>Month day, 2020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EC8F9E8A-3DA8-FF4A-3239-449C805F7D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00400" y="5768441"/>
            <a:ext cx="6192838" cy="457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Work Sans" pitchFamily="2" charset="77"/>
              </a:defRPr>
            </a:lvl1pPr>
          </a:lstStyle>
          <a:p>
            <a:pPr lvl="0"/>
            <a:r>
              <a:rPr lang="en-US"/>
              <a:t>Optional presentation team names goes here</a:t>
            </a:r>
          </a:p>
        </p:txBody>
      </p:sp>
      <p:sp>
        <p:nvSpPr>
          <p:cNvPr id="19" name="object 3">
            <a:extLst>
              <a:ext uri="{FF2B5EF4-FFF2-40B4-BE49-F238E27FC236}">
                <a16:creationId xmlns:a16="http://schemas.microsoft.com/office/drawing/2014/main" id="{8C0FDE3B-A832-31AE-9898-254EF882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762000" y="-3581400"/>
            <a:ext cx="5486400" cy="5418303"/>
          </a:xfrm>
          <a:custGeom>
            <a:avLst/>
            <a:gdLst/>
            <a:ahLst/>
            <a:cxnLst/>
            <a:rect l="l" t="t" r="r" b="b"/>
            <a:pathLst>
              <a:path w="4962525" h="4900930">
                <a:moveTo>
                  <a:pt x="1930275" y="65030"/>
                </a:moveTo>
                <a:lnTo>
                  <a:pt x="1882783" y="76471"/>
                </a:lnTo>
                <a:lnTo>
                  <a:pt x="1835722" y="88760"/>
                </a:lnTo>
                <a:lnTo>
                  <a:pt x="1789099" y="101888"/>
                </a:lnTo>
                <a:lnTo>
                  <a:pt x="1742920" y="115843"/>
                </a:lnTo>
                <a:lnTo>
                  <a:pt x="1697192" y="130616"/>
                </a:lnTo>
                <a:lnTo>
                  <a:pt x="1651921" y="146196"/>
                </a:lnTo>
                <a:lnTo>
                  <a:pt x="1607114" y="162574"/>
                </a:lnTo>
                <a:lnTo>
                  <a:pt x="1562777" y="179738"/>
                </a:lnTo>
                <a:lnTo>
                  <a:pt x="1518916" y="197679"/>
                </a:lnTo>
                <a:lnTo>
                  <a:pt x="1475539" y="216387"/>
                </a:lnTo>
                <a:lnTo>
                  <a:pt x="1432651" y="235850"/>
                </a:lnTo>
                <a:lnTo>
                  <a:pt x="1390259" y="256060"/>
                </a:lnTo>
                <a:lnTo>
                  <a:pt x="1348370" y="277006"/>
                </a:lnTo>
                <a:lnTo>
                  <a:pt x="1306990" y="298677"/>
                </a:lnTo>
                <a:lnTo>
                  <a:pt x="1266126" y="321063"/>
                </a:lnTo>
                <a:lnTo>
                  <a:pt x="1225783" y="344155"/>
                </a:lnTo>
                <a:lnTo>
                  <a:pt x="1185969" y="367941"/>
                </a:lnTo>
                <a:lnTo>
                  <a:pt x="1146690" y="392413"/>
                </a:lnTo>
                <a:lnTo>
                  <a:pt x="1107953" y="417558"/>
                </a:lnTo>
                <a:lnTo>
                  <a:pt x="1069764" y="443368"/>
                </a:lnTo>
                <a:lnTo>
                  <a:pt x="1032129" y="469832"/>
                </a:lnTo>
                <a:lnTo>
                  <a:pt x="995055" y="496939"/>
                </a:lnTo>
                <a:lnTo>
                  <a:pt x="958548" y="524680"/>
                </a:lnTo>
                <a:lnTo>
                  <a:pt x="922616" y="553045"/>
                </a:lnTo>
                <a:lnTo>
                  <a:pt x="887264" y="582022"/>
                </a:lnTo>
                <a:lnTo>
                  <a:pt x="852498" y="611602"/>
                </a:lnTo>
                <a:lnTo>
                  <a:pt x="818327" y="641775"/>
                </a:lnTo>
                <a:lnTo>
                  <a:pt x="784755" y="672530"/>
                </a:lnTo>
                <a:lnTo>
                  <a:pt x="751789" y="703858"/>
                </a:lnTo>
                <a:lnTo>
                  <a:pt x="719437" y="735747"/>
                </a:lnTo>
                <a:lnTo>
                  <a:pt x="687704" y="768188"/>
                </a:lnTo>
                <a:lnTo>
                  <a:pt x="656596" y="801171"/>
                </a:lnTo>
                <a:lnTo>
                  <a:pt x="626121" y="834685"/>
                </a:lnTo>
                <a:lnTo>
                  <a:pt x="596285" y="868720"/>
                </a:lnTo>
                <a:lnTo>
                  <a:pt x="567094" y="903266"/>
                </a:lnTo>
                <a:lnTo>
                  <a:pt x="538555" y="938312"/>
                </a:lnTo>
                <a:lnTo>
                  <a:pt x="510675" y="973849"/>
                </a:lnTo>
                <a:lnTo>
                  <a:pt x="483459" y="1009866"/>
                </a:lnTo>
                <a:lnTo>
                  <a:pt x="456914" y="1046352"/>
                </a:lnTo>
                <a:lnTo>
                  <a:pt x="431047" y="1083299"/>
                </a:lnTo>
                <a:lnTo>
                  <a:pt x="405865" y="1120695"/>
                </a:lnTo>
                <a:lnTo>
                  <a:pt x="381373" y="1158530"/>
                </a:lnTo>
                <a:lnTo>
                  <a:pt x="357578" y="1196794"/>
                </a:lnTo>
                <a:lnTo>
                  <a:pt x="334488" y="1235477"/>
                </a:lnTo>
                <a:lnTo>
                  <a:pt x="312107" y="1274568"/>
                </a:lnTo>
                <a:lnTo>
                  <a:pt x="290443" y="1314058"/>
                </a:lnTo>
                <a:lnTo>
                  <a:pt x="269502" y="1353936"/>
                </a:lnTo>
                <a:lnTo>
                  <a:pt x="249291" y="1394192"/>
                </a:lnTo>
                <a:lnTo>
                  <a:pt x="229816" y="1434815"/>
                </a:lnTo>
                <a:lnTo>
                  <a:pt x="211084" y="1475796"/>
                </a:lnTo>
                <a:lnTo>
                  <a:pt x="193101" y="1517124"/>
                </a:lnTo>
                <a:lnTo>
                  <a:pt x="175873" y="1558790"/>
                </a:lnTo>
                <a:lnTo>
                  <a:pt x="159408" y="1600781"/>
                </a:lnTo>
                <a:lnTo>
                  <a:pt x="143711" y="1643090"/>
                </a:lnTo>
                <a:lnTo>
                  <a:pt x="128790" y="1685704"/>
                </a:lnTo>
                <a:lnTo>
                  <a:pt x="114650" y="1728615"/>
                </a:lnTo>
                <a:lnTo>
                  <a:pt x="101298" y="1771811"/>
                </a:lnTo>
                <a:lnTo>
                  <a:pt x="88740" y="1815284"/>
                </a:lnTo>
                <a:lnTo>
                  <a:pt x="76984" y="1859021"/>
                </a:lnTo>
                <a:lnTo>
                  <a:pt x="66035" y="1903014"/>
                </a:lnTo>
                <a:lnTo>
                  <a:pt x="55900" y="1947252"/>
                </a:lnTo>
                <a:lnTo>
                  <a:pt x="46586" y="1991724"/>
                </a:lnTo>
                <a:lnTo>
                  <a:pt x="38099" y="2036421"/>
                </a:lnTo>
                <a:lnTo>
                  <a:pt x="30445" y="2081332"/>
                </a:lnTo>
                <a:lnTo>
                  <a:pt x="23631" y="2126447"/>
                </a:lnTo>
                <a:lnTo>
                  <a:pt x="17664" y="2171756"/>
                </a:lnTo>
                <a:lnTo>
                  <a:pt x="12550" y="2217249"/>
                </a:lnTo>
                <a:lnTo>
                  <a:pt x="8295" y="2262914"/>
                </a:lnTo>
                <a:lnTo>
                  <a:pt x="4906" y="2308743"/>
                </a:lnTo>
                <a:lnTo>
                  <a:pt x="2389" y="2354725"/>
                </a:lnTo>
                <a:lnTo>
                  <a:pt x="752" y="2400850"/>
                </a:lnTo>
                <a:lnTo>
                  <a:pt x="0" y="2447107"/>
                </a:lnTo>
                <a:lnTo>
                  <a:pt x="139" y="2493486"/>
                </a:lnTo>
                <a:lnTo>
                  <a:pt x="1177" y="2539978"/>
                </a:lnTo>
                <a:lnTo>
                  <a:pt x="3120" y="2586571"/>
                </a:lnTo>
                <a:lnTo>
                  <a:pt x="5975" y="2633255"/>
                </a:lnTo>
                <a:lnTo>
                  <a:pt x="9747" y="2680021"/>
                </a:lnTo>
                <a:lnTo>
                  <a:pt x="14443" y="2726858"/>
                </a:lnTo>
                <a:lnTo>
                  <a:pt x="20071" y="2773756"/>
                </a:lnTo>
                <a:lnTo>
                  <a:pt x="26635" y="2820705"/>
                </a:lnTo>
                <a:lnTo>
                  <a:pt x="34144" y="2867694"/>
                </a:lnTo>
                <a:lnTo>
                  <a:pt x="42602" y="2914713"/>
                </a:lnTo>
                <a:lnTo>
                  <a:pt x="52018" y="2961752"/>
                </a:lnTo>
                <a:lnTo>
                  <a:pt x="62397" y="3008801"/>
                </a:lnTo>
                <a:lnTo>
                  <a:pt x="73693" y="3055638"/>
                </a:lnTo>
                <a:lnTo>
                  <a:pt x="85851" y="3102045"/>
                </a:lnTo>
                <a:lnTo>
                  <a:pt x="98860" y="3148014"/>
                </a:lnTo>
                <a:lnTo>
                  <a:pt x="112710" y="3193539"/>
                </a:lnTo>
                <a:lnTo>
                  <a:pt x="127390" y="3238614"/>
                </a:lnTo>
                <a:lnTo>
                  <a:pt x="142891" y="3283233"/>
                </a:lnTo>
                <a:lnTo>
                  <a:pt x="159202" y="3327389"/>
                </a:lnTo>
                <a:lnTo>
                  <a:pt x="176312" y="3371076"/>
                </a:lnTo>
                <a:lnTo>
                  <a:pt x="194212" y="3414287"/>
                </a:lnTo>
                <a:lnTo>
                  <a:pt x="212890" y="3457017"/>
                </a:lnTo>
                <a:lnTo>
                  <a:pt x="232338" y="3499258"/>
                </a:lnTo>
                <a:lnTo>
                  <a:pt x="252543" y="3541005"/>
                </a:lnTo>
                <a:lnTo>
                  <a:pt x="273497" y="3582251"/>
                </a:lnTo>
                <a:lnTo>
                  <a:pt x="295188" y="3622990"/>
                </a:lnTo>
                <a:lnTo>
                  <a:pt x="317607" y="3663216"/>
                </a:lnTo>
                <a:lnTo>
                  <a:pt x="340743" y="3702921"/>
                </a:lnTo>
                <a:lnTo>
                  <a:pt x="364586" y="3742100"/>
                </a:lnTo>
                <a:lnTo>
                  <a:pt x="389125" y="3780747"/>
                </a:lnTo>
                <a:lnTo>
                  <a:pt x="414351" y="3818855"/>
                </a:lnTo>
                <a:lnTo>
                  <a:pt x="440252" y="3856418"/>
                </a:lnTo>
                <a:lnTo>
                  <a:pt x="466819" y="3893428"/>
                </a:lnTo>
                <a:lnTo>
                  <a:pt x="494041" y="3929881"/>
                </a:lnTo>
                <a:lnTo>
                  <a:pt x="521908" y="3965770"/>
                </a:lnTo>
                <a:lnTo>
                  <a:pt x="550409" y="4001088"/>
                </a:lnTo>
                <a:lnTo>
                  <a:pt x="579535" y="4035829"/>
                </a:lnTo>
                <a:lnTo>
                  <a:pt x="609275" y="4069987"/>
                </a:lnTo>
                <a:lnTo>
                  <a:pt x="639618" y="4103555"/>
                </a:lnTo>
                <a:lnTo>
                  <a:pt x="670555" y="4136526"/>
                </a:lnTo>
                <a:lnTo>
                  <a:pt x="702075" y="4168896"/>
                </a:lnTo>
                <a:lnTo>
                  <a:pt x="734167" y="4200657"/>
                </a:lnTo>
                <a:lnTo>
                  <a:pt x="766822" y="4231802"/>
                </a:lnTo>
                <a:lnTo>
                  <a:pt x="800029" y="4262327"/>
                </a:lnTo>
                <a:lnTo>
                  <a:pt x="833778" y="4292223"/>
                </a:lnTo>
                <a:lnTo>
                  <a:pt x="868058" y="4321486"/>
                </a:lnTo>
                <a:lnTo>
                  <a:pt x="902859" y="4350107"/>
                </a:lnTo>
                <a:lnTo>
                  <a:pt x="938171" y="4378082"/>
                </a:lnTo>
                <a:lnTo>
                  <a:pt x="973983" y="4405404"/>
                </a:lnTo>
                <a:lnTo>
                  <a:pt x="1010286" y="4432067"/>
                </a:lnTo>
                <a:lnTo>
                  <a:pt x="1047069" y="4458063"/>
                </a:lnTo>
                <a:lnTo>
                  <a:pt x="1084321" y="4483388"/>
                </a:lnTo>
                <a:lnTo>
                  <a:pt x="1122032" y="4508033"/>
                </a:lnTo>
                <a:lnTo>
                  <a:pt x="1160193" y="4531994"/>
                </a:lnTo>
                <a:lnTo>
                  <a:pt x="1198792" y="4555264"/>
                </a:lnTo>
                <a:lnTo>
                  <a:pt x="1237819" y="4577836"/>
                </a:lnTo>
                <a:lnTo>
                  <a:pt x="1277264" y="4599704"/>
                </a:lnTo>
                <a:lnTo>
                  <a:pt x="1317117" y="4620862"/>
                </a:lnTo>
                <a:lnTo>
                  <a:pt x="1357367" y="4641303"/>
                </a:lnTo>
                <a:lnTo>
                  <a:pt x="1398004" y="4661022"/>
                </a:lnTo>
                <a:lnTo>
                  <a:pt x="1439018" y="4680010"/>
                </a:lnTo>
                <a:lnTo>
                  <a:pt x="1480399" y="4698264"/>
                </a:lnTo>
                <a:lnTo>
                  <a:pt x="1522135" y="4715775"/>
                </a:lnTo>
                <a:lnTo>
                  <a:pt x="1564217" y="4732538"/>
                </a:lnTo>
                <a:lnTo>
                  <a:pt x="1606635" y="4748546"/>
                </a:lnTo>
                <a:lnTo>
                  <a:pt x="1649378" y="4763793"/>
                </a:lnTo>
                <a:lnTo>
                  <a:pt x="1692435" y="4778273"/>
                </a:lnTo>
                <a:lnTo>
                  <a:pt x="1735798" y="4791979"/>
                </a:lnTo>
                <a:lnTo>
                  <a:pt x="1779454" y="4804905"/>
                </a:lnTo>
                <a:lnTo>
                  <a:pt x="1823394" y="4817044"/>
                </a:lnTo>
                <a:lnTo>
                  <a:pt x="1867608" y="4828391"/>
                </a:lnTo>
                <a:lnTo>
                  <a:pt x="1912085" y="4838938"/>
                </a:lnTo>
                <a:lnTo>
                  <a:pt x="1956815" y="4848680"/>
                </a:lnTo>
                <a:lnTo>
                  <a:pt x="2001788" y="4857610"/>
                </a:lnTo>
                <a:lnTo>
                  <a:pt x="2046993" y="4865722"/>
                </a:lnTo>
                <a:lnTo>
                  <a:pt x="2092420" y="4873010"/>
                </a:lnTo>
                <a:lnTo>
                  <a:pt x="2138059" y="4879466"/>
                </a:lnTo>
                <a:lnTo>
                  <a:pt x="2183899" y="4885086"/>
                </a:lnTo>
                <a:lnTo>
                  <a:pt x="2229930" y="4889861"/>
                </a:lnTo>
                <a:lnTo>
                  <a:pt x="2276142" y="4893787"/>
                </a:lnTo>
                <a:lnTo>
                  <a:pt x="2322524" y="4896857"/>
                </a:lnTo>
                <a:lnTo>
                  <a:pt x="2369066" y="4899064"/>
                </a:lnTo>
                <a:lnTo>
                  <a:pt x="2415758" y="4900402"/>
                </a:lnTo>
                <a:lnTo>
                  <a:pt x="2462590" y="4900865"/>
                </a:lnTo>
                <a:lnTo>
                  <a:pt x="2509551" y="4900446"/>
                </a:lnTo>
                <a:lnTo>
                  <a:pt x="2556631" y="4899139"/>
                </a:lnTo>
                <a:lnTo>
                  <a:pt x="2603819" y="4896938"/>
                </a:lnTo>
                <a:lnTo>
                  <a:pt x="2651105" y="4893836"/>
                </a:lnTo>
                <a:lnTo>
                  <a:pt x="2698479" y="4889828"/>
                </a:lnTo>
                <a:lnTo>
                  <a:pt x="2745931" y="4884905"/>
                </a:lnTo>
                <a:lnTo>
                  <a:pt x="2793451" y="4879063"/>
                </a:lnTo>
                <a:lnTo>
                  <a:pt x="2841027" y="4872295"/>
                </a:lnTo>
                <a:lnTo>
                  <a:pt x="2888650" y="4864595"/>
                </a:lnTo>
                <a:lnTo>
                  <a:pt x="2936309" y="4855956"/>
                </a:lnTo>
                <a:lnTo>
                  <a:pt x="2983994" y="4846371"/>
                </a:lnTo>
                <a:lnTo>
                  <a:pt x="3031695" y="4835836"/>
                </a:lnTo>
                <a:lnTo>
                  <a:pt x="3079187" y="4824394"/>
                </a:lnTo>
                <a:lnTo>
                  <a:pt x="3126248" y="4812104"/>
                </a:lnTo>
                <a:lnTo>
                  <a:pt x="3172872" y="4798976"/>
                </a:lnTo>
                <a:lnTo>
                  <a:pt x="3219051" y="4785020"/>
                </a:lnTo>
                <a:lnTo>
                  <a:pt x="3264779" y="4770247"/>
                </a:lnTo>
                <a:lnTo>
                  <a:pt x="3310051" y="4754667"/>
                </a:lnTo>
                <a:lnTo>
                  <a:pt x="3354858" y="4738289"/>
                </a:lnTo>
                <a:lnTo>
                  <a:pt x="3399196" y="4721124"/>
                </a:lnTo>
                <a:lnTo>
                  <a:pt x="3443057" y="4703183"/>
                </a:lnTo>
                <a:lnTo>
                  <a:pt x="3486434" y="4684475"/>
                </a:lnTo>
                <a:lnTo>
                  <a:pt x="3529323" y="4665011"/>
                </a:lnTo>
                <a:lnTo>
                  <a:pt x="3571715" y="4644801"/>
                </a:lnTo>
                <a:lnTo>
                  <a:pt x="3613604" y="4623855"/>
                </a:lnTo>
                <a:lnTo>
                  <a:pt x="3654984" y="4602184"/>
                </a:lnTo>
                <a:lnTo>
                  <a:pt x="3695849" y="4579797"/>
                </a:lnTo>
                <a:lnTo>
                  <a:pt x="3736192" y="4556705"/>
                </a:lnTo>
                <a:lnTo>
                  <a:pt x="3776006" y="4532919"/>
                </a:lnTo>
                <a:lnTo>
                  <a:pt x="3815286" y="4508447"/>
                </a:lnTo>
                <a:lnTo>
                  <a:pt x="3854023" y="4483302"/>
                </a:lnTo>
                <a:lnTo>
                  <a:pt x="3892213" y="4457492"/>
                </a:lnTo>
                <a:lnTo>
                  <a:pt x="3929848" y="4431028"/>
                </a:lnTo>
                <a:lnTo>
                  <a:pt x="3966922" y="4403920"/>
                </a:lnTo>
                <a:lnTo>
                  <a:pt x="4003429" y="4376179"/>
                </a:lnTo>
                <a:lnTo>
                  <a:pt x="4039362" y="4347815"/>
                </a:lnTo>
                <a:lnTo>
                  <a:pt x="4074714" y="4318837"/>
                </a:lnTo>
                <a:lnTo>
                  <a:pt x="4109479" y="4289257"/>
                </a:lnTo>
                <a:lnTo>
                  <a:pt x="4143651" y="4259084"/>
                </a:lnTo>
                <a:lnTo>
                  <a:pt x="4177223" y="4228329"/>
                </a:lnTo>
                <a:lnTo>
                  <a:pt x="4210189" y="4197001"/>
                </a:lnTo>
                <a:lnTo>
                  <a:pt x="4242542" y="4165112"/>
                </a:lnTo>
                <a:lnTo>
                  <a:pt x="4274275" y="4132671"/>
                </a:lnTo>
                <a:lnTo>
                  <a:pt x="4305383" y="4099688"/>
                </a:lnTo>
                <a:lnTo>
                  <a:pt x="4335858" y="4066174"/>
                </a:lnTo>
                <a:lnTo>
                  <a:pt x="4365694" y="4032139"/>
                </a:lnTo>
                <a:lnTo>
                  <a:pt x="4394885" y="3997593"/>
                </a:lnTo>
                <a:lnTo>
                  <a:pt x="4423424" y="3962547"/>
                </a:lnTo>
                <a:lnTo>
                  <a:pt x="4451305" y="3927010"/>
                </a:lnTo>
                <a:lnTo>
                  <a:pt x="4478521" y="3890993"/>
                </a:lnTo>
                <a:lnTo>
                  <a:pt x="4505066" y="3854507"/>
                </a:lnTo>
                <a:lnTo>
                  <a:pt x="4530933" y="3817560"/>
                </a:lnTo>
                <a:lnTo>
                  <a:pt x="4556115" y="3780164"/>
                </a:lnTo>
                <a:lnTo>
                  <a:pt x="4580607" y="3742329"/>
                </a:lnTo>
                <a:lnTo>
                  <a:pt x="4604402" y="3704065"/>
                </a:lnTo>
                <a:lnTo>
                  <a:pt x="4627493" y="3665382"/>
                </a:lnTo>
                <a:lnTo>
                  <a:pt x="4649874" y="3626290"/>
                </a:lnTo>
                <a:lnTo>
                  <a:pt x="4671538" y="3586801"/>
                </a:lnTo>
                <a:lnTo>
                  <a:pt x="4692479" y="3546923"/>
                </a:lnTo>
                <a:lnTo>
                  <a:pt x="4712690" y="3506667"/>
                </a:lnTo>
                <a:lnTo>
                  <a:pt x="4732165" y="3466043"/>
                </a:lnTo>
                <a:lnTo>
                  <a:pt x="4750897" y="3425062"/>
                </a:lnTo>
                <a:lnTo>
                  <a:pt x="4768880" y="3383734"/>
                </a:lnTo>
                <a:lnTo>
                  <a:pt x="4786108" y="3342069"/>
                </a:lnTo>
                <a:lnTo>
                  <a:pt x="4802573" y="3300077"/>
                </a:lnTo>
                <a:lnTo>
                  <a:pt x="4818270" y="3257769"/>
                </a:lnTo>
                <a:lnTo>
                  <a:pt x="4833192" y="3215154"/>
                </a:lnTo>
                <a:lnTo>
                  <a:pt x="4847332" y="3172244"/>
                </a:lnTo>
                <a:lnTo>
                  <a:pt x="4860684" y="3129047"/>
                </a:lnTo>
                <a:lnTo>
                  <a:pt x="4873241" y="3085575"/>
                </a:lnTo>
                <a:lnTo>
                  <a:pt x="4884998" y="3041837"/>
                </a:lnTo>
                <a:lnTo>
                  <a:pt x="4895947" y="2997844"/>
                </a:lnTo>
                <a:lnTo>
                  <a:pt x="4906081" y="2953607"/>
                </a:lnTo>
                <a:lnTo>
                  <a:pt x="4915396" y="2909134"/>
                </a:lnTo>
                <a:lnTo>
                  <a:pt x="4923883" y="2864437"/>
                </a:lnTo>
                <a:lnTo>
                  <a:pt x="4931537" y="2819526"/>
                </a:lnTo>
                <a:lnTo>
                  <a:pt x="4938351" y="2774411"/>
                </a:lnTo>
                <a:lnTo>
                  <a:pt x="4944318" y="2729102"/>
                </a:lnTo>
                <a:lnTo>
                  <a:pt x="4949432" y="2683609"/>
                </a:lnTo>
                <a:lnTo>
                  <a:pt x="4953687" y="2637943"/>
                </a:lnTo>
                <a:lnTo>
                  <a:pt x="4957076" y="2592114"/>
                </a:lnTo>
                <a:lnTo>
                  <a:pt x="4959593" y="2546132"/>
                </a:lnTo>
                <a:lnTo>
                  <a:pt x="4961230" y="2500007"/>
                </a:lnTo>
                <a:lnTo>
                  <a:pt x="4961983" y="2453750"/>
                </a:lnTo>
                <a:lnTo>
                  <a:pt x="4961843" y="2407370"/>
                </a:lnTo>
                <a:lnTo>
                  <a:pt x="4960805" y="2360878"/>
                </a:lnTo>
                <a:lnTo>
                  <a:pt x="4958862" y="2314285"/>
                </a:lnTo>
                <a:lnTo>
                  <a:pt x="4956007" y="2267600"/>
                </a:lnTo>
                <a:lnTo>
                  <a:pt x="4952235" y="2220834"/>
                </a:lnTo>
                <a:lnTo>
                  <a:pt x="4947539" y="2173997"/>
                </a:lnTo>
                <a:lnTo>
                  <a:pt x="4941911" y="2127098"/>
                </a:lnTo>
                <a:lnTo>
                  <a:pt x="4935347" y="2080149"/>
                </a:lnTo>
                <a:lnTo>
                  <a:pt x="4927838" y="2033160"/>
                </a:lnTo>
                <a:lnTo>
                  <a:pt x="4919380" y="1986141"/>
                </a:lnTo>
                <a:lnTo>
                  <a:pt x="4909964" y="1939101"/>
                </a:lnTo>
                <a:lnTo>
                  <a:pt x="4899585" y="1892052"/>
                </a:lnTo>
                <a:lnTo>
                  <a:pt x="4888289" y="1845214"/>
                </a:lnTo>
                <a:lnTo>
                  <a:pt x="4876130" y="1798808"/>
                </a:lnTo>
                <a:lnTo>
                  <a:pt x="4863121" y="1752839"/>
                </a:lnTo>
                <a:lnTo>
                  <a:pt x="4849271" y="1707314"/>
                </a:lnTo>
                <a:lnTo>
                  <a:pt x="4834590" y="1662239"/>
                </a:lnTo>
                <a:lnTo>
                  <a:pt x="4819088" y="1617620"/>
                </a:lnTo>
                <a:lnTo>
                  <a:pt x="4802777" y="1573464"/>
                </a:lnTo>
                <a:lnTo>
                  <a:pt x="4785667" y="1529777"/>
                </a:lnTo>
                <a:lnTo>
                  <a:pt x="4767767" y="1486566"/>
                </a:lnTo>
                <a:lnTo>
                  <a:pt x="4749088" y="1443836"/>
                </a:lnTo>
                <a:lnTo>
                  <a:pt x="4729640" y="1401595"/>
                </a:lnTo>
                <a:lnTo>
                  <a:pt x="4709434" y="1359848"/>
                </a:lnTo>
                <a:lnTo>
                  <a:pt x="4688480" y="1318602"/>
                </a:lnTo>
                <a:lnTo>
                  <a:pt x="4666788" y="1277863"/>
                </a:lnTo>
                <a:lnTo>
                  <a:pt x="4644369" y="1237638"/>
                </a:lnTo>
                <a:lnTo>
                  <a:pt x="4621233" y="1197933"/>
                </a:lnTo>
                <a:lnTo>
                  <a:pt x="4597390" y="1158753"/>
                </a:lnTo>
                <a:lnTo>
                  <a:pt x="4572850" y="1120107"/>
                </a:lnTo>
                <a:lnTo>
                  <a:pt x="4547624" y="1081999"/>
                </a:lnTo>
                <a:lnTo>
                  <a:pt x="4521723" y="1044437"/>
                </a:lnTo>
                <a:lnTo>
                  <a:pt x="4495156" y="1007426"/>
                </a:lnTo>
                <a:lnTo>
                  <a:pt x="4467934" y="970973"/>
                </a:lnTo>
                <a:lnTo>
                  <a:pt x="4440066" y="935085"/>
                </a:lnTo>
                <a:lnTo>
                  <a:pt x="4411565" y="899767"/>
                </a:lnTo>
                <a:lnTo>
                  <a:pt x="4382439" y="865026"/>
                </a:lnTo>
                <a:lnTo>
                  <a:pt x="4352699" y="830869"/>
                </a:lnTo>
                <a:lnTo>
                  <a:pt x="4322355" y="797301"/>
                </a:lnTo>
                <a:lnTo>
                  <a:pt x="4291418" y="764329"/>
                </a:lnTo>
                <a:lnTo>
                  <a:pt x="4259898" y="731960"/>
                </a:lnTo>
                <a:lnTo>
                  <a:pt x="4227806" y="700199"/>
                </a:lnTo>
                <a:lnTo>
                  <a:pt x="4195151" y="669054"/>
                </a:lnTo>
                <a:lnTo>
                  <a:pt x="4161943" y="638530"/>
                </a:lnTo>
                <a:lnTo>
                  <a:pt x="4128195" y="608634"/>
                </a:lnTo>
                <a:lnTo>
                  <a:pt x="4093914" y="579372"/>
                </a:lnTo>
                <a:lnTo>
                  <a:pt x="4059113" y="550750"/>
                </a:lnTo>
                <a:lnTo>
                  <a:pt x="4023801" y="522775"/>
                </a:lnTo>
                <a:lnTo>
                  <a:pt x="3987988" y="495453"/>
                </a:lnTo>
                <a:lnTo>
                  <a:pt x="3951685" y="468791"/>
                </a:lnTo>
                <a:lnTo>
                  <a:pt x="3914903" y="442795"/>
                </a:lnTo>
                <a:lnTo>
                  <a:pt x="3877650" y="417471"/>
                </a:lnTo>
                <a:lnTo>
                  <a:pt x="3839939" y="392825"/>
                </a:lnTo>
                <a:lnTo>
                  <a:pt x="3801778" y="368865"/>
                </a:lnTo>
                <a:lnTo>
                  <a:pt x="3763179" y="345595"/>
                </a:lnTo>
                <a:lnTo>
                  <a:pt x="3724152" y="323023"/>
                </a:lnTo>
                <a:lnTo>
                  <a:pt x="3684707" y="301155"/>
                </a:lnTo>
                <a:lnTo>
                  <a:pt x="3644854" y="279998"/>
                </a:lnTo>
                <a:lnTo>
                  <a:pt x="3604603" y="259557"/>
                </a:lnTo>
                <a:lnTo>
                  <a:pt x="3563966" y="239839"/>
                </a:lnTo>
                <a:lnTo>
                  <a:pt x="3522952" y="220850"/>
                </a:lnTo>
                <a:lnTo>
                  <a:pt x="3481572" y="202597"/>
                </a:lnTo>
                <a:lnTo>
                  <a:pt x="3439835" y="185086"/>
                </a:lnTo>
                <a:lnTo>
                  <a:pt x="3397753" y="168323"/>
                </a:lnTo>
                <a:lnTo>
                  <a:pt x="3355335" y="152315"/>
                </a:lnTo>
                <a:lnTo>
                  <a:pt x="3312592" y="137069"/>
                </a:lnTo>
                <a:lnTo>
                  <a:pt x="3269534" y="122589"/>
                </a:lnTo>
                <a:lnTo>
                  <a:pt x="3226172" y="108883"/>
                </a:lnTo>
                <a:lnTo>
                  <a:pt x="3182516" y="95958"/>
                </a:lnTo>
                <a:lnTo>
                  <a:pt x="3138575" y="83818"/>
                </a:lnTo>
                <a:lnTo>
                  <a:pt x="3094362" y="72472"/>
                </a:lnTo>
                <a:lnTo>
                  <a:pt x="3049884" y="61925"/>
                </a:lnTo>
                <a:lnTo>
                  <a:pt x="3005154" y="52183"/>
                </a:lnTo>
                <a:lnTo>
                  <a:pt x="2960182" y="43253"/>
                </a:lnTo>
                <a:lnTo>
                  <a:pt x="2914977" y="35141"/>
                </a:lnTo>
                <a:lnTo>
                  <a:pt x="2869550" y="27854"/>
                </a:lnTo>
                <a:lnTo>
                  <a:pt x="2823911" y="21397"/>
                </a:lnTo>
                <a:lnTo>
                  <a:pt x="2778071" y="15778"/>
                </a:lnTo>
                <a:lnTo>
                  <a:pt x="2732040" y="11002"/>
                </a:lnTo>
                <a:lnTo>
                  <a:pt x="2685828" y="7077"/>
                </a:lnTo>
                <a:lnTo>
                  <a:pt x="2639446" y="4007"/>
                </a:lnTo>
                <a:lnTo>
                  <a:pt x="2592903" y="1800"/>
                </a:lnTo>
                <a:lnTo>
                  <a:pt x="2546211" y="462"/>
                </a:lnTo>
                <a:lnTo>
                  <a:pt x="2499379" y="0"/>
                </a:lnTo>
                <a:lnTo>
                  <a:pt x="2452419" y="418"/>
                </a:lnTo>
                <a:lnTo>
                  <a:pt x="2405339" y="1725"/>
                </a:lnTo>
                <a:lnTo>
                  <a:pt x="2358151" y="3927"/>
                </a:lnTo>
                <a:lnTo>
                  <a:pt x="2310864" y="7029"/>
                </a:lnTo>
                <a:lnTo>
                  <a:pt x="2263490" y="11037"/>
                </a:lnTo>
                <a:lnTo>
                  <a:pt x="2216038" y="15960"/>
                </a:lnTo>
                <a:lnTo>
                  <a:pt x="2168519" y="21802"/>
                </a:lnTo>
                <a:lnTo>
                  <a:pt x="2120943" y="28570"/>
                </a:lnTo>
                <a:lnTo>
                  <a:pt x="2073320" y="36270"/>
                </a:lnTo>
                <a:lnTo>
                  <a:pt x="2025661" y="44910"/>
                </a:lnTo>
                <a:lnTo>
                  <a:pt x="1977975" y="54494"/>
                </a:lnTo>
                <a:lnTo>
                  <a:pt x="1930275" y="65030"/>
                </a:lnTo>
                <a:close/>
              </a:path>
            </a:pathLst>
          </a:custGeom>
          <a:ln w="95250">
            <a:solidFill>
              <a:schemeClr val="bg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026D7DCC-1A13-9BE6-942B-4D18035A1A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3836" y="6019800"/>
            <a:ext cx="2368550" cy="2326640"/>
          </a:xfrm>
          <a:custGeom>
            <a:avLst/>
            <a:gdLst/>
            <a:ahLst/>
            <a:cxnLst/>
            <a:rect l="l" t="t" r="r" b="b"/>
            <a:pathLst>
              <a:path w="2368550" h="2326640">
                <a:moveTo>
                  <a:pt x="0" y="2326487"/>
                </a:moveTo>
                <a:lnTo>
                  <a:pt x="2368296" y="2326487"/>
                </a:lnTo>
                <a:lnTo>
                  <a:pt x="2368296" y="0"/>
                </a:lnTo>
                <a:lnTo>
                  <a:pt x="2319710" y="7018"/>
                </a:lnTo>
                <a:lnTo>
                  <a:pt x="2271400" y="14869"/>
                </a:lnTo>
                <a:lnTo>
                  <a:pt x="2223372" y="23544"/>
                </a:lnTo>
                <a:lnTo>
                  <a:pt x="2175636" y="33037"/>
                </a:lnTo>
                <a:lnTo>
                  <a:pt x="2128197" y="43339"/>
                </a:lnTo>
                <a:lnTo>
                  <a:pt x="2081064" y="54444"/>
                </a:lnTo>
                <a:lnTo>
                  <a:pt x="2034244" y="66343"/>
                </a:lnTo>
                <a:lnTo>
                  <a:pt x="1987746" y="79029"/>
                </a:lnTo>
                <a:lnTo>
                  <a:pt x="1941575" y="92494"/>
                </a:lnTo>
                <a:lnTo>
                  <a:pt x="1895741" y="106731"/>
                </a:lnTo>
                <a:lnTo>
                  <a:pt x="1850250" y="121733"/>
                </a:lnTo>
                <a:lnTo>
                  <a:pt x="1805110" y="137492"/>
                </a:lnTo>
                <a:lnTo>
                  <a:pt x="1760329" y="153999"/>
                </a:lnTo>
                <a:lnTo>
                  <a:pt x="1715914" y="171249"/>
                </a:lnTo>
                <a:lnTo>
                  <a:pt x="1671873" y="189232"/>
                </a:lnTo>
                <a:lnTo>
                  <a:pt x="1628213" y="207943"/>
                </a:lnTo>
                <a:lnTo>
                  <a:pt x="1584942" y="227372"/>
                </a:lnTo>
                <a:lnTo>
                  <a:pt x="1542068" y="247513"/>
                </a:lnTo>
                <a:lnTo>
                  <a:pt x="1499598" y="268358"/>
                </a:lnTo>
                <a:lnTo>
                  <a:pt x="1457540" y="289899"/>
                </a:lnTo>
                <a:lnTo>
                  <a:pt x="1415901" y="312129"/>
                </a:lnTo>
                <a:lnTo>
                  <a:pt x="1374689" y="335041"/>
                </a:lnTo>
                <a:lnTo>
                  <a:pt x="1333912" y="358627"/>
                </a:lnTo>
                <a:lnTo>
                  <a:pt x="1293576" y="382878"/>
                </a:lnTo>
                <a:lnTo>
                  <a:pt x="1253690" y="407789"/>
                </a:lnTo>
                <a:lnTo>
                  <a:pt x="1214261" y="433351"/>
                </a:lnTo>
                <a:lnTo>
                  <a:pt x="1175297" y="459556"/>
                </a:lnTo>
                <a:lnTo>
                  <a:pt x="1136805" y="486398"/>
                </a:lnTo>
                <a:lnTo>
                  <a:pt x="1098793" y="513868"/>
                </a:lnTo>
                <a:lnTo>
                  <a:pt x="1061269" y="541959"/>
                </a:lnTo>
                <a:lnTo>
                  <a:pt x="1024239" y="570663"/>
                </a:lnTo>
                <a:lnTo>
                  <a:pt x="987712" y="599974"/>
                </a:lnTo>
                <a:lnTo>
                  <a:pt x="951696" y="629883"/>
                </a:lnTo>
                <a:lnTo>
                  <a:pt x="916197" y="660382"/>
                </a:lnTo>
                <a:lnTo>
                  <a:pt x="881223" y="691465"/>
                </a:lnTo>
                <a:lnTo>
                  <a:pt x="846782" y="723124"/>
                </a:lnTo>
                <a:lnTo>
                  <a:pt x="812882" y="755351"/>
                </a:lnTo>
                <a:lnTo>
                  <a:pt x="779530" y="788139"/>
                </a:lnTo>
                <a:lnTo>
                  <a:pt x="746733" y="821480"/>
                </a:lnTo>
                <a:lnTo>
                  <a:pt x="714500" y="855366"/>
                </a:lnTo>
                <a:lnTo>
                  <a:pt x="682838" y="889790"/>
                </a:lnTo>
                <a:lnTo>
                  <a:pt x="651753" y="924745"/>
                </a:lnTo>
                <a:lnTo>
                  <a:pt x="621255" y="960223"/>
                </a:lnTo>
                <a:lnTo>
                  <a:pt x="591350" y="996216"/>
                </a:lnTo>
                <a:lnTo>
                  <a:pt x="562046" y="1032717"/>
                </a:lnTo>
                <a:lnTo>
                  <a:pt x="533351" y="1069719"/>
                </a:lnTo>
                <a:lnTo>
                  <a:pt x="505272" y="1107213"/>
                </a:lnTo>
                <a:lnTo>
                  <a:pt x="477817" y="1145192"/>
                </a:lnTo>
                <a:lnTo>
                  <a:pt x="450994" y="1183650"/>
                </a:lnTo>
                <a:lnTo>
                  <a:pt x="424809" y="1222577"/>
                </a:lnTo>
                <a:lnTo>
                  <a:pt x="399271" y="1261967"/>
                </a:lnTo>
                <a:lnTo>
                  <a:pt x="374386" y="1301811"/>
                </a:lnTo>
                <a:lnTo>
                  <a:pt x="350164" y="1342104"/>
                </a:lnTo>
                <a:lnTo>
                  <a:pt x="326611" y="1382836"/>
                </a:lnTo>
                <a:lnTo>
                  <a:pt x="303734" y="1424001"/>
                </a:lnTo>
                <a:lnTo>
                  <a:pt x="281542" y="1465591"/>
                </a:lnTo>
                <a:lnTo>
                  <a:pt x="260042" y="1507598"/>
                </a:lnTo>
                <a:lnTo>
                  <a:pt x="239241" y="1550014"/>
                </a:lnTo>
                <a:lnTo>
                  <a:pt x="219148" y="1592834"/>
                </a:lnTo>
                <a:lnTo>
                  <a:pt x="199769" y="1636047"/>
                </a:lnTo>
                <a:lnTo>
                  <a:pt x="181113" y="1679648"/>
                </a:lnTo>
                <a:lnTo>
                  <a:pt x="163186" y="1723629"/>
                </a:lnTo>
                <a:lnTo>
                  <a:pt x="145997" y="1767981"/>
                </a:lnTo>
                <a:lnTo>
                  <a:pt x="129552" y="1812698"/>
                </a:lnTo>
                <a:lnTo>
                  <a:pt x="113860" y="1857772"/>
                </a:lnTo>
                <a:lnTo>
                  <a:pt x="98929" y="1903196"/>
                </a:lnTo>
                <a:lnTo>
                  <a:pt x="84765" y="1948961"/>
                </a:lnTo>
                <a:lnTo>
                  <a:pt x="71376" y="1995061"/>
                </a:lnTo>
                <a:lnTo>
                  <a:pt x="58770" y="2041487"/>
                </a:lnTo>
                <a:lnTo>
                  <a:pt x="46955" y="2088233"/>
                </a:lnTo>
                <a:lnTo>
                  <a:pt x="35938" y="2135291"/>
                </a:lnTo>
                <a:lnTo>
                  <a:pt x="25726" y="2182652"/>
                </a:lnTo>
                <a:lnTo>
                  <a:pt x="16327" y="2230311"/>
                </a:lnTo>
                <a:lnTo>
                  <a:pt x="7749" y="2278258"/>
                </a:lnTo>
                <a:lnTo>
                  <a:pt x="0" y="2326487"/>
                </a:lnTo>
                <a:close/>
              </a:path>
            </a:pathLst>
          </a:custGeom>
          <a:ln w="95250" cap="sq">
            <a:solidFill>
              <a:schemeClr val="accent2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Picture 20" descr="NorQuest College logo">
            <a:extLst>
              <a:ext uri="{FF2B5EF4-FFF2-40B4-BE49-F238E27FC236}">
                <a16:creationId xmlns:a16="http://schemas.microsoft.com/office/drawing/2014/main" id="{31C129AC-3231-93B8-2CD5-4C58E7D210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09404" y="449440"/>
            <a:ext cx="2099973" cy="52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39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reak Slide v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 Placeholder 2">
            <a:extLst>
              <a:ext uri="{FF2B5EF4-FFF2-40B4-BE49-F238E27FC236}">
                <a16:creationId xmlns:a16="http://schemas.microsoft.com/office/drawing/2014/main" id="{8584DBC9-709F-CA47-B72A-42FEBA922B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7446" y="2362200"/>
            <a:ext cx="2923954" cy="167640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3000" b="0" i="0" baseline="0">
                <a:solidFill>
                  <a:schemeClr val="tx1"/>
                </a:solidFill>
                <a:latin typeface="Work Sa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2A89FC1-0BF8-B949-98E0-72E74A04F3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4191000"/>
            <a:ext cx="6248400" cy="167640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5000" baseline="0">
                <a:solidFill>
                  <a:schemeClr val="tx1"/>
                </a:solidFill>
                <a:latin typeface="WorkSans-ExtraBold" pitchFamily="2" charset="77"/>
              </a:defRPr>
            </a:lvl1pPr>
          </a:lstStyle>
          <a:p>
            <a:pPr lvl="0"/>
            <a:r>
              <a:rPr lang="en-US"/>
              <a:t>Section break slide</a:t>
            </a:r>
          </a:p>
        </p:txBody>
      </p:sp>
      <p:sp>
        <p:nvSpPr>
          <p:cNvPr id="7" name="Holder 4">
            <a:extLst>
              <a:ext uri="{FF2B5EF4-FFF2-40B4-BE49-F238E27FC236}">
                <a16:creationId xmlns:a16="http://schemas.microsoft.com/office/drawing/2014/main" id="{6B7FD867-0075-4343-B643-5DF397CC80D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7954304" y="6346921"/>
            <a:ext cx="3901440" cy="342900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defRPr>
            </a:lvl1pPr>
          </a:lstStyle>
          <a:p>
            <a:r>
              <a:rPr lang="en-CA"/>
              <a:t>Optional</a:t>
            </a:r>
            <a:r>
              <a:rPr lang="en-CA" spc="-45"/>
              <a:t> </a:t>
            </a:r>
            <a:r>
              <a:rPr lang="en-CA"/>
              <a:t>footer</a:t>
            </a:r>
            <a:r>
              <a:rPr lang="en-CA" spc="-30"/>
              <a:t> </a:t>
            </a:r>
            <a:r>
              <a:rPr lang="en-CA" spc="-25"/>
              <a:t>information</a:t>
            </a:r>
            <a:r>
              <a:rPr lang="en-CA" spc="-325"/>
              <a:t> </a:t>
            </a:r>
            <a:r>
              <a:rPr lang="en-CA"/>
              <a:t>|</a:t>
            </a:r>
            <a:r>
              <a:rPr lang="en-CA" spc="-30"/>
              <a:t> </a:t>
            </a:r>
            <a:fld id="{81D60167-4931-47E6-BA6A-407CBD079E47}" type="slidenum">
              <a:rPr spc="-25" smtClean="0"/>
              <a:pPr/>
              <a:t>‹#›</a:t>
            </a:fld>
            <a:endParaRPr spc="-25"/>
          </a:p>
          <a:p>
            <a:endParaRPr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10C022F6-4E54-D349-A955-6CF2335C8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415415" y="-4112260"/>
            <a:ext cx="9140825" cy="5521960"/>
          </a:xfrm>
          <a:custGeom>
            <a:avLst/>
            <a:gdLst/>
            <a:ahLst/>
            <a:cxnLst/>
            <a:rect l="l" t="t" r="r" b="b"/>
            <a:pathLst>
              <a:path w="9140825" h="5521960">
                <a:moveTo>
                  <a:pt x="0" y="4989258"/>
                </a:moveTo>
                <a:lnTo>
                  <a:pt x="48131" y="5008831"/>
                </a:lnTo>
                <a:lnTo>
                  <a:pt x="96358" y="5028034"/>
                </a:lnTo>
                <a:lnTo>
                  <a:pt x="144679" y="5046866"/>
                </a:lnTo>
                <a:lnTo>
                  <a:pt x="193091" y="5065328"/>
                </a:lnTo>
                <a:lnTo>
                  <a:pt x="241590" y="5083419"/>
                </a:lnTo>
                <a:lnTo>
                  <a:pt x="290175" y="5101141"/>
                </a:lnTo>
                <a:lnTo>
                  <a:pt x="338842" y="5118493"/>
                </a:lnTo>
                <a:lnTo>
                  <a:pt x="387588" y="5135475"/>
                </a:lnTo>
                <a:lnTo>
                  <a:pt x="436412" y="5152089"/>
                </a:lnTo>
                <a:lnTo>
                  <a:pt x="485309" y="5168334"/>
                </a:lnTo>
                <a:lnTo>
                  <a:pt x="534277" y="5184210"/>
                </a:lnTo>
                <a:lnTo>
                  <a:pt x="583314" y="5199717"/>
                </a:lnTo>
                <a:lnTo>
                  <a:pt x="632416" y="5214857"/>
                </a:lnTo>
                <a:lnTo>
                  <a:pt x="681581" y="5229628"/>
                </a:lnTo>
                <a:lnTo>
                  <a:pt x="730807" y="5244032"/>
                </a:lnTo>
                <a:lnTo>
                  <a:pt x="780089" y="5258069"/>
                </a:lnTo>
                <a:lnTo>
                  <a:pt x="829426" y="5271738"/>
                </a:lnTo>
                <a:lnTo>
                  <a:pt x="878814" y="5285041"/>
                </a:lnTo>
                <a:lnTo>
                  <a:pt x="928252" y="5297977"/>
                </a:lnTo>
                <a:lnTo>
                  <a:pt x="977735" y="5310546"/>
                </a:lnTo>
                <a:lnTo>
                  <a:pt x="1027262" y="5322750"/>
                </a:lnTo>
                <a:lnTo>
                  <a:pt x="1076830" y="5334587"/>
                </a:lnTo>
                <a:lnTo>
                  <a:pt x="1126435" y="5346059"/>
                </a:lnTo>
                <a:lnTo>
                  <a:pt x="1176075" y="5357165"/>
                </a:lnTo>
                <a:lnTo>
                  <a:pt x="1225747" y="5367906"/>
                </a:lnTo>
                <a:lnTo>
                  <a:pt x="1275449" y="5378283"/>
                </a:lnTo>
                <a:lnTo>
                  <a:pt x="1325177" y="5388294"/>
                </a:lnTo>
                <a:lnTo>
                  <a:pt x="1374930" y="5397942"/>
                </a:lnTo>
                <a:lnTo>
                  <a:pt x="1424703" y="5407225"/>
                </a:lnTo>
                <a:lnTo>
                  <a:pt x="1474494" y="5416144"/>
                </a:lnTo>
                <a:lnTo>
                  <a:pt x="1524301" y="5424700"/>
                </a:lnTo>
                <a:lnTo>
                  <a:pt x="1574121" y="5432892"/>
                </a:lnTo>
                <a:lnTo>
                  <a:pt x="1623950" y="5440721"/>
                </a:lnTo>
                <a:lnTo>
                  <a:pt x="1673787" y="5448187"/>
                </a:lnTo>
                <a:lnTo>
                  <a:pt x="1723628" y="5455290"/>
                </a:lnTo>
                <a:lnTo>
                  <a:pt x="1773470" y="5462031"/>
                </a:lnTo>
                <a:lnTo>
                  <a:pt x="1823311" y="5468410"/>
                </a:lnTo>
                <a:lnTo>
                  <a:pt x="1873148" y="5474427"/>
                </a:lnTo>
                <a:lnTo>
                  <a:pt x="1922979" y="5480082"/>
                </a:lnTo>
                <a:lnTo>
                  <a:pt x="1972799" y="5485375"/>
                </a:lnTo>
                <a:lnTo>
                  <a:pt x="2022608" y="5490308"/>
                </a:lnTo>
                <a:lnTo>
                  <a:pt x="2072401" y="5494880"/>
                </a:lnTo>
                <a:lnTo>
                  <a:pt x="2122176" y="5499090"/>
                </a:lnTo>
                <a:lnTo>
                  <a:pt x="2171931" y="5502941"/>
                </a:lnTo>
                <a:lnTo>
                  <a:pt x="2221661" y="5506431"/>
                </a:lnTo>
                <a:lnTo>
                  <a:pt x="2271366" y="5509562"/>
                </a:lnTo>
                <a:lnTo>
                  <a:pt x="2321042" y="5512332"/>
                </a:lnTo>
                <a:lnTo>
                  <a:pt x="2370685" y="5514743"/>
                </a:lnTo>
                <a:lnTo>
                  <a:pt x="2420294" y="5516795"/>
                </a:lnTo>
                <a:lnTo>
                  <a:pt x="2469866" y="5518488"/>
                </a:lnTo>
                <a:lnTo>
                  <a:pt x="2519397" y="5519823"/>
                </a:lnTo>
                <a:lnTo>
                  <a:pt x="2568885" y="5520799"/>
                </a:lnTo>
                <a:lnTo>
                  <a:pt x="2618327" y="5521416"/>
                </a:lnTo>
                <a:lnTo>
                  <a:pt x="2667721" y="5521676"/>
                </a:lnTo>
                <a:lnTo>
                  <a:pt x="2717064" y="5521578"/>
                </a:lnTo>
                <a:lnTo>
                  <a:pt x="2766352" y="5521123"/>
                </a:lnTo>
                <a:lnTo>
                  <a:pt x="2815583" y="5520310"/>
                </a:lnTo>
                <a:lnTo>
                  <a:pt x="2864755" y="5519141"/>
                </a:lnTo>
                <a:lnTo>
                  <a:pt x="2913864" y="5517614"/>
                </a:lnTo>
                <a:lnTo>
                  <a:pt x="2962907" y="5515732"/>
                </a:lnTo>
                <a:lnTo>
                  <a:pt x="3011883" y="5513493"/>
                </a:lnTo>
                <a:lnTo>
                  <a:pt x="3060787" y="5510898"/>
                </a:lnTo>
                <a:lnTo>
                  <a:pt x="3109618" y="5507947"/>
                </a:lnTo>
                <a:lnTo>
                  <a:pt x="3158373" y="5504641"/>
                </a:lnTo>
                <a:lnTo>
                  <a:pt x="3207048" y="5500979"/>
                </a:lnTo>
                <a:lnTo>
                  <a:pt x="3255642" y="5496963"/>
                </a:lnTo>
                <a:lnTo>
                  <a:pt x="3304150" y="5492592"/>
                </a:lnTo>
                <a:lnTo>
                  <a:pt x="3352571" y="5487866"/>
                </a:lnTo>
                <a:lnTo>
                  <a:pt x="3400901" y="5482786"/>
                </a:lnTo>
                <a:lnTo>
                  <a:pt x="3449139" y="5477353"/>
                </a:lnTo>
                <a:lnTo>
                  <a:pt x="3497280" y="5471565"/>
                </a:lnTo>
                <a:lnTo>
                  <a:pt x="3545323" y="5465424"/>
                </a:lnTo>
                <a:lnTo>
                  <a:pt x="3593264" y="5458930"/>
                </a:lnTo>
                <a:lnTo>
                  <a:pt x="3641101" y="5452083"/>
                </a:lnTo>
                <a:lnTo>
                  <a:pt x="3688830" y="5444883"/>
                </a:lnTo>
                <a:lnTo>
                  <a:pt x="3736450" y="5437330"/>
                </a:lnTo>
                <a:lnTo>
                  <a:pt x="3783957" y="5429425"/>
                </a:lnTo>
                <a:lnTo>
                  <a:pt x="3831349" y="5421169"/>
                </a:lnTo>
                <a:lnTo>
                  <a:pt x="3878622" y="5412560"/>
                </a:lnTo>
                <a:lnTo>
                  <a:pt x="3925775" y="5403600"/>
                </a:lnTo>
                <a:lnTo>
                  <a:pt x="3972803" y="5394289"/>
                </a:lnTo>
                <a:lnTo>
                  <a:pt x="4019705" y="5384627"/>
                </a:lnTo>
                <a:lnTo>
                  <a:pt x="4066478" y="5374614"/>
                </a:lnTo>
                <a:lnTo>
                  <a:pt x="4113118" y="5364250"/>
                </a:lnTo>
                <a:lnTo>
                  <a:pt x="4159624" y="5353536"/>
                </a:lnTo>
                <a:lnTo>
                  <a:pt x="4205992" y="5342473"/>
                </a:lnTo>
                <a:lnTo>
                  <a:pt x="4252219" y="5331059"/>
                </a:lnTo>
                <a:lnTo>
                  <a:pt x="4298303" y="5319296"/>
                </a:lnTo>
                <a:lnTo>
                  <a:pt x="4344241" y="5307184"/>
                </a:lnTo>
                <a:lnTo>
                  <a:pt x="4390030" y="5294722"/>
                </a:lnTo>
                <a:lnTo>
                  <a:pt x="4435667" y="5281912"/>
                </a:lnTo>
                <a:lnTo>
                  <a:pt x="4481150" y="5268754"/>
                </a:lnTo>
                <a:lnTo>
                  <a:pt x="4526475" y="5255247"/>
                </a:lnTo>
                <a:lnTo>
                  <a:pt x="4571641" y="5241392"/>
                </a:lnTo>
                <a:lnTo>
                  <a:pt x="4616644" y="5227189"/>
                </a:lnTo>
                <a:lnTo>
                  <a:pt x="4661481" y="5212639"/>
                </a:lnTo>
                <a:lnTo>
                  <a:pt x="4706150" y="5197741"/>
                </a:lnTo>
                <a:lnTo>
                  <a:pt x="4753193" y="5181611"/>
                </a:lnTo>
                <a:lnTo>
                  <a:pt x="4800068" y="5165063"/>
                </a:lnTo>
                <a:lnTo>
                  <a:pt x="4846771" y="5148097"/>
                </a:lnTo>
                <a:lnTo>
                  <a:pt x="4893301" y="5130716"/>
                </a:lnTo>
                <a:lnTo>
                  <a:pt x="4939657" y="5112921"/>
                </a:lnTo>
                <a:lnTo>
                  <a:pt x="4985836" y="5094711"/>
                </a:lnTo>
                <a:lnTo>
                  <a:pt x="5031837" y="5076089"/>
                </a:lnTo>
                <a:lnTo>
                  <a:pt x="5077659" y="5057055"/>
                </a:lnTo>
                <a:lnTo>
                  <a:pt x="5123300" y="5037610"/>
                </a:lnTo>
                <a:lnTo>
                  <a:pt x="5168758" y="5017756"/>
                </a:lnTo>
                <a:lnTo>
                  <a:pt x="5214031" y="4997494"/>
                </a:lnTo>
                <a:lnTo>
                  <a:pt x="5259117" y="4976824"/>
                </a:lnTo>
                <a:lnTo>
                  <a:pt x="5304016" y="4955748"/>
                </a:lnTo>
                <a:lnTo>
                  <a:pt x="5348726" y="4934266"/>
                </a:lnTo>
                <a:lnTo>
                  <a:pt x="5393244" y="4912380"/>
                </a:lnTo>
                <a:lnTo>
                  <a:pt x="5437569" y="4890092"/>
                </a:lnTo>
                <a:lnTo>
                  <a:pt x="5481699" y="4867401"/>
                </a:lnTo>
                <a:lnTo>
                  <a:pt x="5525633" y="4844309"/>
                </a:lnTo>
                <a:lnTo>
                  <a:pt x="5569370" y="4820817"/>
                </a:lnTo>
                <a:lnTo>
                  <a:pt x="5612906" y="4796926"/>
                </a:lnTo>
                <a:lnTo>
                  <a:pt x="5656242" y="4772637"/>
                </a:lnTo>
                <a:lnTo>
                  <a:pt x="5699374" y="4747952"/>
                </a:lnTo>
                <a:lnTo>
                  <a:pt x="5742302" y="4722871"/>
                </a:lnTo>
                <a:lnTo>
                  <a:pt x="5785023" y="4697395"/>
                </a:lnTo>
                <a:lnTo>
                  <a:pt x="5827536" y="4671525"/>
                </a:lnTo>
                <a:lnTo>
                  <a:pt x="5869840" y="4645263"/>
                </a:lnTo>
                <a:lnTo>
                  <a:pt x="5911933" y="4618610"/>
                </a:lnTo>
                <a:lnTo>
                  <a:pt x="5953812" y="4591566"/>
                </a:lnTo>
                <a:lnTo>
                  <a:pt x="5995477" y="4564132"/>
                </a:lnTo>
                <a:lnTo>
                  <a:pt x="6036925" y="4536311"/>
                </a:lnTo>
                <a:lnTo>
                  <a:pt x="6078156" y="4508102"/>
                </a:lnTo>
                <a:lnTo>
                  <a:pt x="6119166" y="4479507"/>
                </a:lnTo>
                <a:lnTo>
                  <a:pt x="6159956" y="4450526"/>
                </a:lnTo>
                <a:lnTo>
                  <a:pt x="6200522" y="4421162"/>
                </a:lnTo>
                <a:lnTo>
                  <a:pt x="6240864" y="4391415"/>
                </a:lnTo>
                <a:lnTo>
                  <a:pt x="6280979" y="4361285"/>
                </a:lnTo>
                <a:lnTo>
                  <a:pt x="6320867" y="4330775"/>
                </a:lnTo>
                <a:lnTo>
                  <a:pt x="6360524" y="4299885"/>
                </a:lnTo>
                <a:lnTo>
                  <a:pt x="6399951" y="4268616"/>
                </a:lnTo>
                <a:lnTo>
                  <a:pt x="6439144" y="4236970"/>
                </a:lnTo>
                <a:lnTo>
                  <a:pt x="6478102" y="4204947"/>
                </a:lnTo>
                <a:lnTo>
                  <a:pt x="6516825" y="4172548"/>
                </a:lnTo>
                <a:lnTo>
                  <a:pt x="6555309" y="4139775"/>
                </a:lnTo>
                <a:lnTo>
                  <a:pt x="6593553" y="4106628"/>
                </a:lnTo>
                <a:lnTo>
                  <a:pt x="6631556" y="4073109"/>
                </a:lnTo>
                <a:lnTo>
                  <a:pt x="6669316" y="4039218"/>
                </a:lnTo>
                <a:lnTo>
                  <a:pt x="6706831" y="4004957"/>
                </a:lnTo>
                <a:lnTo>
                  <a:pt x="6741704" y="3972383"/>
                </a:lnTo>
                <a:lnTo>
                  <a:pt x="6776399" y="3939070"/>
                </a:lnTo>
                <a:lnTo>
                  <a:pt x="6810913" y="3905040"/>
                </a:lnTo>
                <a:lnTo>
                  <a:pt x="6845243" y="3870315"/>
                </a:lnTo>
                <a:lnTo>
                  <a:pt x="6879387" y="3834917"/>
                </a:lnTo>
                <a:lnTo>
                  <a:pt x="6913342" y="3798867"/>
                </a:lnTo>
                <a:lnTo>
                  <a:pt x="6947104" y="3762188"/>
                </a:lnTo>
                <a:lnTo>
                  <a:pt x="6980672" y="3724902"/>
                </a:lnTo>
                <a:lnTo>
                  <a:pt x="7014042" y="3687030"/>
                </a:lnTo>
                <a:lnTo>
                  <a:pt x="7047211" y="3648595"/>
                </a:lnTo>
                <a:lnTo>
                  <a:pt x="7080177" y="3609619"/>
                </a:lnTo>
                <a:lnTo>
                  <a:pt x="7112937" y="3570123"/>
                </a:lnTo>
                <a:lnTo>
                  <a:pt x="7145488" y="3530130"/>
                </a:lnTo>
                <a:lnTo>
                  <a:pt x="7177827" y="3489661"/>
                </a:lnTo>
                <a:lnTo>
                  <a:pt x="7209952" y="3448738"/>
                </a:lnTo>
                <a:lnTo>
                  <a:pt x="7241859" y="3407384"/>
                </a:lnTo>
                <a:lnTo>
                  <a:pt x="7273546" y="3365621"/>
                </a:lnTo>
                <a:lnTo>
                  <a:pt x="7305009" y="3323469"/>
                </a:lnTo>
                <a:lnTo>
                  <a:pt x="7336247" y="3280952"/>
                </a:lnTo>
                <a:lnTo>
                  <a:pt x="7367256" y="3238092"/>
                </a:lnTo>
                <a:lnTo>
                  <a:pt x="7398034" y="3194909"/>
                </a:lnTo>
                <a:lnTo>
                  <a:pt x="7428577" y="3151427"/>
                </a:lnTo>
                <a:lnTo>
                  <a:pt x="7458883" y="3107667"/>
                </a:lnTo>
                <a:lnTo>
                  <a:pt x="7488950" y="3063651"/>
                </a:lnTo>
                <a:lnTo>
                  <a:pt x="7518773" y="3019401"/>
                </a:lnTo>
                <a:lnTo>
                  <a:pt x="7548351" y="2974939"/>
                </a:lnTo>
                <a:lnTo>
                  <a:pt x="7577680" y="2930287"/>
                </a:lnTo>
                <a:lnTo>
                  <a:pt x="7606758" y="2885468"/>
                </a:lnTo>
                <a:lnTo>
                  <a:pt x="7635582" y="2840502"/>
                </a:lnTo>
                <a:lnTo>
                  <a:pt x="7664149" y="2795412"/>
                </a:lnTo>
                <a:lnTo>
                  <a:pt x="7692456" y="2750220"/>
                </a:lnTo>
                <a:lnTo>
                  <a:pt x="7720501" y="2704947"/>
                </a:lnTo>
                <a:lnTo>
                  <a:pt x="7748281" y="2659617"/>
                </a:lnTo>
                <a:lnTo>
                  <a:pt x="7775792" y="2614250"/>
                </a:lnTo>
                <a:lnTo>
                  <a:pt x="7803033" y="2568869"/>
                </a:lnTo>
                <a:lnTo>
                  <a:pt x="7829999" y="2523496"/>
                </a:lnTo>
                <a:lnTo>
                  <a:pt x="7856689" y="2478153"/>
                </a:lnTo>
                <a:lnTo>
                  <a:pt x="7883100" y="2432861"/>
                </a:lnTo>
                <a:lnTo>
                  <a:pt x="7909228" y="2387642"/>
                </a:lnTo>
                <a:lnTo>
                  <a:pt x="7935072" y="2342520"/>
                </a:lnTo>
                <a:lnTo>
                  <a:pt x="7960627" y="2297514"/>
                </a:lnTo>
                <a:lnTo>
                  <a:pt x="7985892" y="2252649"/>
                </a:lnTo>
                <a:lnTo>
                  <a:pt x="8010863" y="2207944"/>
                </a:lnTo>
                <a:lnTo>
                  <a:pt x="8035538" y="2163423"/>
                </a:lnTo>
                <a:lnTo>
                  <a:pt x="8059914" y="2119108"/>
                </a:lnTo>
                <a:lnTo>
                  <a:pt x="8083987" y="2075020"/>
                </a:lnTo>
                <a:lnTo>
                  <a:pt x="8107756" y="2031181"/>
                </a:lnTo>
                <a:lnTo>
                  <a:pt x="8131218" y="1987613"/>
                </a:lnTo>
                <a:lnTo>
                  <a:pt x="8154369" y="1944339"/>
                </a:lnTo>
                <a:lnTo>
                  <a:pt x="8177207" y="1901380"/>
                </a:lnTo>
                <a:lnTo>
                  <a:pt x="8199728" y="1858758"/>
                </a:lnTo>
                <a:lnTo>
                  <a:pt x="8221931" y="1816495"/>
                </a:lnTo>
                <a:lnTo>
                  <a:pt x="8243812" y="1774613"/>
                </a:lnTo>
                <a:lnTo>
                  <a:pt x="8265369" y="1733135"/>
                </a:lnTo>
                <a:lnTo>
                  <a:pt x="8286598" y="1692081"/>
                </a:lnTo>
                <a:lnTo>
                  <a:pt x="8307497" y="1651474"/>
                </a:lnTo>
                <a:lnTo>
                  <a:pt x="8328063" y="1611337"/>
                </a:lnTo>
                <a:lnTo>
                  <a:pt x="8348294" y="1571690"/>
                </a:lnTo>
                <a:lnTo>
                  <a:pt x="8368186" y="1532556"/>
                </a:lnTo>
                <a:lnTo>
                  <a:pt x="8387736" y="1493957"/>
                </a:lnTo>
                <a:lnTo>
                  <a:pt x="8406942" y="1455915"/>
                </a:lnTo>
                <a:lnTo>
                  <a:pt x="8430468" y="1409246"/>
                </a:lnTo>
                <a:lnTo>
                  <a:pt x="8454175" y="1362215"/>
                </a:lnTo>
                <a:lnTo>
                  <a:pt x="8478042" y="1314867"/>
                </a:lnTo>
                <a:lnTo>
                  <a:pt x="8502048" y="1267246"/>
                </a:lnTo>
                <a:lnTo>
                  <a:pt x="8526169" y="1219395"/>
                </a:lnTo>
                <a:lnTo>
                  <a:pt x="8550384" y="1171358"/>
                </a:lnTo>
                <a:lnTo>
                  <a:pt x="8574670" y="1123179"/>
                </a:lnTo>
                <a:lnTo>
                  <a:pt x="8599006" y="1074903"/>
                </a:lnTo>
                <a:lnTo>
                  <a:pt x="8623369" y="1026572"/>
                </a:lnTo>
                <a:lnTo>
                  <a:pt x="8647737" y="978231"/>
                </a:lnTo>
                <a:lnTo>
                  <a:pt x="8672088" y="929924"/>
                </a:lnTo>
                <a:lnTo>
                  <a:pt x="8696400" y="881695"/>
                </a:lnTo>
                <a:lnTo>
                  <a:pt x="8720650" y="833588"/>
                </a:lnTo>
                <a:lnTo>
                  <a:pt x="8744818" y="785646"/>
                </a:lnTo>
                <a:lnTo>
                  <a:pt x="8768879" y="737914"/>
                </a:lnTo>
                <a:lnTo>
                  <a:pt x="8792813" y="690435"/>
                </a:lnTo>
                <a:lnTo>
                  <a:pt x="8816597" y="643254"/>
                </a:lnTo>
                <a:lnTo>
                  <a:pt x="8840209" y="596413"/>
                </a:lnTo>
                <a:lnTo>
                  <a:pt x="8863626" y="549958"/>
                </a:lnTo>
                <a:lnTo>
                  <a:pt x="8886828" y="503932"/>
                </a:lnTo>
                <a:lnTo>
                  <a:pt x="8909791" y="458380"/>
                </a:lnTo>
                <a:lnTo>
                  <a:pt x="8932493" y="413344"/>
                </a:lnTo>
                <a:lnTo>
                  <a:pt x="8954913" y="368869"/>
                </a:lnTo>
                <a:lnTo>
                  <a:pt x="8977028" y="324998"/>
                </a:lnTo>
                <a:lnTo>
                  <a:pt x="8998816" y="281777"/>
                </a:lnTo>
                <a:lnTo>
                  <a:pt x="9020255" y="239248"/>
                </a:lnTo>
                <a:lnTo>
                  <a:pt x="9041322" y="197456"/>
                </a:lnTo>
                <a:lnTo>
                  <a:pt x="9061996" y="156444"/>
                </a:lnTo>
                <a:lnTo>
                  <a:pt x="9082255" y="116256"/>
                </a:lnTo>
                <a:lnTo>
                  <a:pt x="9102076" y="76937"/>
                </a:lnTo>
                <a:lnTo>
                  <a:pt x="9121437" y="38530"/>
                </a:lnTo>
                <a:lnTo>
                  <a:pt x="9140317" y="1079"/>
                </a:lnTo>
                <a:lnTo>
                  <a:pt x="9077815" y="531"/>
                </a:lnTo>
                <a:lnTo>
                  <a:pt x="9015589" y="171"/>
                </a:lnTo>
                <a:lnTo>
                  <a:pt x="8953638" y="0"/>
                </a:lnTo>
                <a:lnTo>
                  <a:pt x="8891961" y="15"/>
                </a:lnTo>
                <a:lnTo>
                  <a:pt x="8830558" y="217"/>
                </a:lnTo>
                <a:lnTo>
                  <a:pt x="8769428" y="605"/>
                </a:lnTo>
                <a:lnTo>
                  <a:pt x="8708572" y="1178"/>
                </a:lnTo>
                <a:lnTo>
                  <a:pt x="8647988" y="1935"/>
                </a:lnTo>
                <a:lnTo>
                  <a:pt x="8587676" y="2875"/>
                </a:lnTo>
                <a:lnTo>
                  <a:pt x="8527636" y="3997"/>
                </a:lnTo>
                <a:lnTo>
                  <a:pt x="8467866" y="5302"/>
                </a:lnTo>
                <a:lnTo>
                  <a:pt x="8408368" y="6787"/>
                </a:lnTo>
                <a:lnTo>
                  <a:pt x="8349140" y="8452"/>
                </a:lnTo>
                <a:lnTo>
                  <a:pt x="8290181" y="10297"/>
                </a:lnTo>
                <a:lnTo>
                  <a:pt x="8231492" y="12321"/>
                </a:lnTo>
                <a:lnTo>
                  <a:pt x="8173072" y="14522"/>
                </a:lnTo>
                <a:lnTo>
                  <a:pt x="8114921" y="16900"/>
                </a:lnTo>
                <a:lnTo>
                  <a:pt x="8057037" y="19454"/>
                </a:lnTo>
                <a:lnTo>
                  <a:pt x="7999421" y="22184"/>
                </a:lnTo>
                <a:lnTo>
                  <a:pt x="7942072" y="25088"/>
                </a:lnTo>
                <a:lnTo>
                  <a:pt x="7884989" y="28166"/>
                </a:lnTo>
                <a:lnTo>
                  <a:pt x="7828173" y="31417"/>
                </a:lnTo>
                <a:lnTo>
                  <a:pt x="7771622" y="34840"/>
                </a:lnTo>
                <a:lnTo>
                  <a:pt x="7715337" y="38435"/>
                </a:lnTo>
                <a:lnTo>
                  <a:pt x="7659317" y="42201"/>
                </a:lnTo>
                <a:lnTo>
                  <a:pt x="7603561" y="46136"/>
                </a:lnTo>
                <a:lnTo>
                  <a:pt x="7548068" y="50240"/>
                </a:lnTo>
                <a:lnTo>
                  <a:pt x="7492840" y="54513"/>
                </a:lnTo>
                <a:lnTo>
                  <a:pt x="7437874" y="58953"/>
                </a:lnTo>
                <a:lnTo>
                  <a:pt x="7383171" y="63560"/>
                </a:lnTo>
                <a:lnTo>
                  <a:pt x="7328729" y="68333"/>
                </a:lnTo>
                <a:lnTo>
                  <a:pt x="7274550" y="73271"/>
                </a:lnTo>
                <a:lnTo>
                  <a:pt x="7220632" y="78374"/>
                </a:lnTo>
                <a:lnTo>
                  <a:pt x="7166974" y="83639"/>
                </a:lnTo>
                <a:lnTo>
                  <a:pt x="7113577" y="89068"/>
                </a:lnTo>
                <a:lnTo>
                  <a:pt x="7060439" y="94659"/>
                </a:lnTo>
                <a:lnTo>
                  <a:pt x="7007561" y="100411"/>
                </a:lnTo>
                <a:lnTo>
                  <a:pt x="6954941" y="106323"/>
                </a:lnTo>
                <a:lnTo>
                  <a:pt x="6902581" y="112395"/>
                </a:lnTo>
                <a:lnTo>
                  <a:pt x="6850478" y="118625"/>
                </a:lnTo>
                <a:lnTo>
                  <a:pt x="6798632" y="125014"/>
                </a:lnTo>
                <a:lnTo>
                  <a:pt x="6747044" y="131560"/>
                </a:lnTo>
                <a:lnTo>
                  <a:pt x="6695713" y="138262"/>
                </a:lnTo>
                <a:lnTo>
                  <a:pt x="6644637" y="145120"/>
                </a:lnTo>
                <a:lnTo>
                  <a:pt x="6593817" y="152133"/>
                </a:lnTo>
                <a:lnTo>
                  <a:pt x="6543253" y="159300"/>
                </a:lnTo>
                <a:lnTo>
                  <a:pt x="6492943" y="166620"/>
                </a:lnTo>
                <a:lnTo>
                  <a:pt x="6442888" y="174093"/>
                </a:lnTo>
                <a:lnTo>
                  <a:pt x="6393087" y="181717"/>
                </a:lnTo>
                <a:lnTo>
                  <a:pt x="6343539" y="189493"/>
                </a:lnTo>
                <a:lnTo>
                  <a:pt x="6294244" y="197418"/>
                </a:lnTo>
                <a:lnTo>
                  <a:pt x="6245202" y="205493"/>
                </a:lnTo>
                <a:lnTo>
                  <a:pt x="6196411" y="213716"/>
                </a:lnTo>
                <a:lnTo>
                  <a:pt x="6147873" y="222087"/>
                </a:lnTo>
                <a:lnTo>
                  <a:pt x="6099585" y="230606"/>
                </a:lnTo>
                <a:lnTo>
                  <a:pt x="6051548" y="239270"/>
                </a:lnTo>
                <a:lnTo>
                  <a:pt x="6003762" y="248079"/>
                </a:lnTo>
                <a:lnTo>
                  <a:pt x="5956225" y="257034"/>
                </a:lnTo>
                <a:lnTo>
                  <a:pt x="5908938" y="266132"/>
                </a:lnTo>
                <a:lnTo>
                  <a:pt x="5861899" y="275373"/>
                </a:lnTo>
                <a:lnTo>
                  <a:pt x="5815110" y="284756"/>
                </a:lnTo>
                <a:lnTo>
                  <a:pt x="5768568" y="294281"/>
                </a:lnTo>
                <a:lnTo>
                  <a:pt x="5722273" y="303946"/>
                </a:lnTo>
                <a:lnTo>
                  <a:pt x="5676226" y="313752"/>
                </a:lnTo>
                <a:lnTo>
                  <a:pt x="5630425" y="323696"/>
                </a:lnTo>
                <a:lnTo>
                  <a:pt x="5584871" y="333779"/>
                </a:lnTo>
                <a:lnTo>
                  <a:pt x="5539562" y="343999"/>
                </a:lnTo>
                <a:lnTo>
                  <a:pt x="5494498" y="354355"/>
                </a:lnTo>
                <a:lnTo>
                  <a:pt x="5449680" y="364848"/>
                </a:lnTo>
                <a:lnTo>
                  <a:pt x="5405105" y="375476"/>
                </a:lnTo>
                <a:lnTo>
                  <a:pt x="5360775" y="386238"/>
                </a:lnTo>
                <a:lnTo>
                  <a:pt x="5316688" y="397134"/>
                </a:lnTo>
                <a:lnTo>
                  <a:pt x="5272844" y="408162"/>
                </a:lnTo>
                <a:lnTo>
                  <a:pt x="5229242" y="419323"/>
                </a:lnTo>
                <a:lnTo>
                  <a:pt x="5185883" y="430614"/>
                </a:lnTo>
                <a:lnTo>
                  <a:pt x="5142765" y="442036"/>
                </a:lnTo>
                <a:lnTo>
                  <a:pt x="5099889" y="453588"/>
                </a:lnTo>
                <a:lnTo>
                  <a:pt x="5057253" y="465268"/>
                </a:lnTo>
                <a:lnTo>
                  <a:pt x="5014857" y="477077"/>
                </a:lnTo>
                <a:lnTo>
                  <a:pt x="4972702" y="489012"/>
                </a:lnTo>
                <a:lnTo>
                  <a:pt x="4930785" y="501074"/>
                </a:lnTo>
                <a:lnTo>
                  <a:pt x="4889108" y="513262"/>
                </a:lnTo>
                <a:lnTo>
                  <a:pt x="4847669" y="525575"/>
                </a:lnTo>
                <a:lnTo>
                  <a:pt x="4806468" y="538011"/>
                </a:lnTo>
                <a:lnTo>
                  <a:pt x="4765505" y="550571"/>
                </a:lnTo>
                <a:lnTo>
                  <a:pt x="4724778" y="563253"/>
                </a:lnTo>
                <a:lnTo>
                  <a:pt x="4684289" y="576058"/>
                </a:lnTo>
                <a:lnTo>
                  <a:pt x="4644035" y="588982"/>
                </a:lnTo>
                <a:lnTo>
                  <a:pt x="4604017" y="602028"/>
                </a:lnTo>
                <a:lnTo>
                  <a:pt x="4564235" y="615192"/>
                </a:lnTo>
                <a:lnTo>
                  <a:pt x="4524687" y="628475"/>
                </a:lnTo>
                <a:lnTo>
                  <a:pt x="4485374" y="641876"/>
                </a:lnTo>
                <a:lnTo>
                  <a:pt x="4446294" y="655393"/>
                </a:lnTo>
                <a:lnTo>
                  <a:pt x="4407448" y="669027"/>
                </a:lnTo>
                <a:lnTo>
                  <a:pt x="4368835" y="682776"/>
                </a:lnTo>
                <a:lnTo>
                  <a:pt x="4330455" y="696640"/>
                </a:lnTo>
                <a:lnTo>
                  <a:pt x="4292306" y="710618"/>
                </a:lnTo>
                <a:lnTo>
                  <a:pt x="4254390" y="724708"/>
                </a:lnTo>
                <a:lnTo>
                  <a:pt x="4216704" y="738911"/>
                </a:lnTo>
                <a:lnTo>
                  <a:pt x="4163429" y="759383"/>
                </a:lnTo>
                <a:lnTo>
                  <a:pt x="4110520" y="780200"/>
                </a:lnTo>
                <a:lnTo>
                  <a:pt x="4057975" y="801357"/>
                </a:lnTo>
                <a:lnTo>
                  <a:pt x="4005794" y="822853"/>
                </a:lnTo>
                <a:lnTo>
                  <a:pt x="3953977" y="844682"/>
                </a:lnTo>
                <a:lnTo>
                  <a:pt x="3902522" y="866842"/>
                </a:lnTo>
                <a:lnTo>
                  <a:pt x="3851429" y="889329"/>
                </a:lnTo>
                <a:lnTo>
                  <a:pt x="3800698" y="912140"/>
                </a:lnTo>
                <a:lnTo>
                  <a:pt x="3750327" y="935271"/>
                </a:lnTo>
                <a:lnTo>
                  <a:pt x="3700316" y="958718"/>
                </a:lnTo>
                <a:lnTo>
                  <a:pt x="3650665" y="982479"/>
                </a:lnTo>
                <a:lnTo>
                  <a:pt x="3601371" y="1006549"/>
                </a:lnTo>
                <a:lnTo>
                  <a:pt x="3552436" y="1030926"/>
                </a:lnTo>
                <a:lnTo>
                  <a:pt x="3503858" y="1055605"/>
                </a:lnTo>
                <a:lnTo>
                  <a:pt x="3455637" y="1080583"/>
                </a:lnTo>
                <a:lnTo>
                  <a:pt x="3407771" y="1105857"/>
                </a:lnTo>
                <a:lnTo>
                  <a:pt x="3360261" y="1131423"/>
                </a:lnTo>
                <a:lnTo>
                  <a:pt x="3313105" y="1157278"/>
                </a:lnTo>
                <a:lnTo>
                  <a:pt x="3266302" y="1183418"/>
                </a:lnTo>
                <a:lnTo>
                  <a:pt x="3219853" y="1209840"/>
                </a:lnTo>
                <a:lnTo>
                  <a:pt x="3173756" y="1236540"/>
                </a:lnTo>
                <a:lnTo>
                  <a:pt x="3128011" y="1263514"/>
                </a:lnTo>
                <a:lnTo>
                  <a:pt x="3082617" y="1290760"/>
                </a:lnTo>
                <a:lnTo>
                  <a:pt x="3037574" y="1318274"/>
                </a:lnTo>
                <a:lnTo>
                  <a:pt x="2992880" y="1346052"/>
                </a:lnTo>
                <a:lnTo>
                  <a:pt x="2948535" y="1374090"/>
                </a:lnTo>
                <a:lnTo>
                  <a:pt x="2904538" y="1402386"/>
                </a:lnTo>
                <a:lnTo>
                  <a:pt x="2860889" y="1430936"/>
                </a:lnTo>
                <a:lnTo>
                  <a:pt x="2817587" y="1459736"/>
                </a:lnTo>
                <a:lnTo>
                  <a:pt x="2774631" y="1488782"/>
                </a:lnTo>
                <a:lnTo>
                  <a:pt x="2732021" y="1518072"/>
                </a:lnTo>
                <a:lnTo>
                  <a:pt x="2689755" y="1547602"/>
                </a:lnTo>
                <a:lnTo>
                  <a:pt x="2647834" y="1577368"/>
                </a:lnTo>
                <a:lnTo>
                  <a:pt x="2606256" y="1607367"/>
                </a:lnTo>
                <a:lnTo>
                  <a:pt x="2565021" y="1637595"/>
                </a:lnTo>
                <a:lnTo>
                  <a:pt x="2524128" y="1668048"/>
                </a:lnTo>
                <a:lnTo>
                  <a:pt x="2483577" y="1698725"/>
                </a:lnTo>
                <a:lnTo>
                  <a:pt x="2443367" y="1729620"/>
                </a:lnTo>
                <a:lnTo>
                  <a:pt x="2403496" y="1760730"/>
                </a:lnTo>
                <a:lnTo>
                  <a:pt x="2363965" y="1792052"/>
                </a:lnTo>
                <a:lnTo>
                  <a:pt x="2324773" y="1823583"/>
                </a:lnTo>
                <a:lnTo>
                  <a:pt x="2285919" y="1855318"/>
                </a:lnTo>
                <a:lnTo>
                  <a:pt x="2247402" y="1887255"/>
                </a:lnTo>
                <a:lnTo>
                  <a:pt x="2209222" y="1919390"/>
                </a:lnTo>
                <a:lnTo>
                  <a:pt x="2171377" y="1951718"/>
                </a:lnTo>
                <a:lnTo>
                  <a:pt x="2133868" y="1984238"/>
                </a:lnTo>
                <a:lnTo>
                  <a:pt x="2096694" y="2016946"/>
                </a:lnTo>
                <a:lnTo>
                  <a:pt x="2059854" y="2049837"/>
                </a:lnTo>
                <a:lnTo>
                  <a:pt x="2023347" y="2082908"/>
                </a:lnTo>
                <a:lnTo>
                  <a:pt x="1987172" y="2116157"/>
                </a:lnTo>
                <a:lnTo>
                  <a:pt x="1951329" y="2149578"/>
                </a:lnTo>
                <a:lnTo>
                  <a:pt x="1915818" y="2183170"/>
                </a:lnTo>
                <a:lnTo>
                  <a:pt x="1880637" y="2216928"/>
                </a:lnTo>
                <a:lnTo>
                  <a:pt x="1845786" y="2250849"/>
                </a:lnTo>
                <a:lnTo>
                  <a:pt x="1811264" y="2284930"/>
                </a:lnTo>
                <a:lnTo>
                  <a:pt x="1777070" y="2319166"/>
                </a:lnTo>
                <a:lnTo>
                  <a:pt x="1743205" y="2353555"/>
                </a:lnTo>
                <a:lnTo>
                  <a:pt x="1709666" y="2388093"/>
                </a:lnTo>
                <a:lnTo>
                  <a:pt x="1676454" y="2422777"/>
                </a:lnTo>
                <a:lnTo>
                  <a:pt x="1643567" y="2457602"/>
                </a:lnTo>
                <a:lnTo>
                  <a:pt x="1611006" y="2492566"/>
                </a:lnTo>
                <a:lnTo>
                  <a:pt x="1578769" y="2527664"/>
                </a:lnTo>
                <a:lnTo>
                  <a:pt x="1546855" y="2562895"/>
                </a:lnTo>
                <a:lnTo>
                  <a:pt x="1515265" y="2598253"/>
                </a:lnTo>
                <a:lnTo>
                  <a:pt x="1483997" y="2633736"/>
                </a:lnTo>
                <a:lnTo>
                  <a:pt x="1453050" y="2669340"/>
                </a:lnTo>
                <a:lnTo>
                  <a:pt x="1422424" y="2705061"/>
                </a:lnTo>
                <a:lnTo>
                  <a:pt x="1392119" y="2740896"/>
                </a:lnTo>
                <a:lnTo>
                  <a:pt x="1362133" y="2776842"/>
                </a:lnTo>
                <a:lnTo>
                  <a:pt x="1332466" y="2812895"/>
                </a:lnTo>
                <a:lnTo>
                  <a:pt x="1303118" y="2849051"/>
                </a:lnTo>
                <a:lnTo>
                  <a:pt x="1274087" y="2885308"/>
                </a:lnTo>
                <a:lnTo>
                  <a:pt x="1245372" y="2921661"/>
                </a:lnTo>
                <a:lnTo>
                  <a:pt x="1216974" y="2958107"/>
                </a:lnTo>
                <a:lnTo>
                  <a:pt x="1188891" y="2994643"/>
                </a:lnTo>
                <a:lnTo>
                  <a:pt x="1161123" y="3031264"/>
                </a:lnTo>
                <a:lnTo>
                  <a:pt x="1133669" y="3067969"/>
                </a:lnTo>
                <a:lnTo>
                  <a:pt x="1106529" y="3104752"/>
                </a:lnTo>
                <a:lnTo>
                  <a:pt x="1079701" y="3141611"/>
                </a:lnTo>
                <a:lnTo>
                  <a:pt x="1053185" y="3178542"/>
                </a:lnTo>
                <a:lnTo>
                  <a:pt x="1026981" y="3215542"/>
                </a:lnTo>
                <a:lnTo>
                  <a:pt x="1001087" y="3252607"/>
                </a:lnTo>
                <a:lnTo>
                  <a:pt x="975504" y="3289733"/>
                </a:lnTo>
                <a:lnTo>
                  <a:pt x="950229" y="3326918"/>
                </a:lnTo>
                <a:lnTo>
                  <a:pt x="925264" y="3364157"/>
                </a:lnTo>
                <a:lnTo>
                  <a:pt x="900606" y="3401447"/>
                </a:lnTo>
                <a:lnTo>
                  <a:pt x="876255" y="3438785"/>
                </a:lnTo>
                <a:lnTo>
                  <a:pt x="852211" y="3476167"/>
                </a:lnTo>
                <a:lnTo>
                  <a:pt x="828473" y="3513590"/>
                </a:lnTo>
                <a:lnTo>
                  <a:pt x="805040" y="3551050"/>
                </a:lnTo>
                <a:lnTo>
                  <a:pt x="781912" y="3588544"/>
                </a:lnTo>
                <a:lnTo>
                  <a:pt x="759087" y="3626068"/>
                </a:lnTo>
                <a:lnTo>
                  <a:pt x="736566" y="3663618"/>
                </a:lnTo>
                <a:lnTo>
                  <a:pt x="714347" y="3701192"/>
                </a:lnTo>
                <a:lnTo>
                  <a:pt x="692430" y="3738786"/>
                </a:lnTo>
                <a:lnTo>
                  <a:pt x="670814" y="3776395"/>
                </a:lnTo>
                <a:lnTo>
                  <a:pt x="402489" y="4252371"/>
                </a:lnTo>
                <a:lnTo>
                  <a:pt x="190065" y="4637463"/>
                </a:lnTo>
                <a:lnTo>
                  <a:pt x="50311" y="4895237"/>
                </a:lnTo>
                <a:lnTo>
                  <a:pt x="0" y="4989258"/>
                </a:lnTo>
                <a:close/>
              </a:path>
            </a:pathLst>
          </a:custGeom>
          <a:ln w="95250" cap="sq">
            <a:solidFill>
              <a:schemeClr val="tx1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7" name="Picture 136" descr="NorQuest College crest">
            <a:extLst>
              <a:ext uri="{FF2B5EF4-FFF2-40B4-BE49-F238E27FC236}">
                <a16:creationId xmlns:a16="http://schemas.microsoft.com/office/drawing/2014/main" id="{5C609030-1770-8C4E-8C71-5968DD4CB6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861" y="239937"/>
            <a:ext cx="444500" cy="508000"/>
          </a:xfrm>
          <a:prstGeom prst="rect">
            <a:avLst/>
          </a:prstGeom>
        </p:spPr>
      </p:pic>
      <p:sp>
        <p:nvSpPr>
          <p:cNvPr id="136" name="Picture Placeholder 2">
            <a:extLst>
              <a:ext uri="{FF2B5EF4-FFF2-40B4-BE49-F238E27FC236}">
                <a16:creationId xmlns:a16="http://schemas.microsoft.com/office/drawing/2014/main" id="{0982C85F-9437-8949-8C8A-658D67C62AE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39000" y="568664"/>
            <a:ext cx="4648200" cy="46482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38490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30">
            <a:extLst>
              <a:ext uri="{FF2B5EF4-FFF2-40B4-BE49-F238E27FC236}">
                <a16:creationId xmlns:a16="http://schemas.microsoft.com/office/drawing/2014/main" id="{C5744ADA-5A53-DA4B-87B3-737857D5C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0" y="20003"/>
            <a:ext cx="1216152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22222"/>
              </a:solidFill>
            </a:endParaRPr>
          </a:p>
        </p:txBody>
      </p:sp>
      <p:pic>
        <p:nvPicPr>
          <p:cNvPr id="264" name="Picture 263" descr="A group of four NorQuest graduates confidently smile and pose for the camera at convocation. All are wearing NorQuest's red graduate cap and gown.">
            <a:extLst>
              <a:ext uri="{FF2B5EF4-FFF2-40B4-BE49-F238E27FC236}">
                <a16:creationId xmlns:a16="http://schemas.microsoft.com/office/drawing/2014/main" id="{3AB92728-5378-DA45-9AC6-7BD81E45A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24" t="4843" r="28422" b="421"/>
          <a:stretch/>
        </p:blipFill>
        <p:spPr>
          <a:xfrm>
            <a:off x="3352800" y="0"/>
            <a:ext cx="8839200" cy="6858000"/>
          </a:xfrm>
          <a:prstGeom prst="rect">
            <a:avLst/>
          </a:prstGeom>
        </p:spPr>
      </p:pic>
      <p:sp>
        <p:nvSpPr>
          <p:cNvPr id="265" name="Rectangle 264">
            <a:extLst>
              <a:ext uri="{FF2B5EF4-FFF2-40B4-BE49-F238E27FC236}">
                <a16:creationId xmlns:a16="http://schemas.microsoft.com/office/drawing/2014/main" id="{CA0463A3-FAD6-7642-B79C-FCBE8B4E3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4763"/>
            <a:ext cx="610950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22222"/>
              </a:solidFill>
            </a:endParaRP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CD2CF169-5205-E64C-B6EA-8C9D75A1A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20671" y="357973"/>
            <a:ext cx="6132529" cy="6132529"/>
          </a:xfrm>
          <a:prstGeom prst="ellipse">
            <a:avLst/>
          </a:prstGeom>
          <a:solidFill>
            <a:srgbClr val="AA1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6" name="Picture 135" descr="NorQuest College crest">
            <a:extLst>
              <a:ext uri="{FF2B5EF4-FFF2-40B4-BE49-F238E27FC236}">
                <a16:creationId xmlns:a16="http://schemas.microsoft.com/office/drawing/2014/main" id="{85559093-F92E-6947-BFBF-A26F5E7DC9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861" y="239937"/>
            <a:ext cx="444500" cy="50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EE6975-637A-1EAA-A288-AA356167B4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200" y="1812215"/>
            <a:ext cx="4495800" cy="2133600"/>
          </a:xfrm>
        </p:spPr>
        <p:txBody>
          <a:bodyPr/>
          <a:lstStyle>
            <a:lvl1pPr marL="0" indent="0" algn="ctr">
              <a:buNone/>
              <a:defRPr kumimoji="0" lang="en-US" sz="50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Work Sans ExtraBold" pitchFamily="2" charset="77"/>
              </a:defRPr>
            </a:lvl1pPr>
          </a:lstStyle>
          <a:p>
            <a:pPr lvl="0"/>
            <a:r>
              <a:rPr kumimoji="0" lang="en-US" sz="5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Work Sans ExtraBold" pitchFamily="2" charset="77"/>
                <a:ea typeface="+mj-ea"/>
                <a:cs typeface="+mj-cs"/>
              </a:rPr>
              <a:t>Header 1 goes here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029C5A-9C8F-FC46-8304-CCAED32E4F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4114800"/>
            <a:ext cx="3571248" cy="16002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0000"/>
              </a:lnSpc>
              <a:buNone/>
              <a:defRPr sz="2400" b="0" i="1">
                <a:solidFill>
                  <a:schemeClr val="tx1"/>
                </a:solidFill>
                <a:latin typeface="Work Sans Medium" pitchFamily="2" charset="77"/>
              </a:defRPr>
            </a:lvl1pPr>
            <a:lvl2pPr algn="ctr">
              <a:defRPr b="0" i="1">
                <a:solidFill>
                  <a:sysClr val="windowText" lastClr="000000"/>
                </a:solidFill>
                <a:latin typeface="Work Sans Medium" pitchFamily="2" charset="77"/>
              </a:defRPr>
            </a:lvl2pPr>
            <a:lvl3pPr algn="ctr">
              <a:defRPr b="0" i="1">
                <a:solidFill>
                  <a:sysClr val="windowText" lastClr="000000"/>
                </a:solidFill>
                <a:latin typeface="Work Sans Medium" pitchFamily="2" charset="77"/>
              </a:defRPr>
            </a:lvl3pPr>
            <a:lvl4pPr algn="ctr">
              <a:defRPr b="0" i="1">
                <a:solidFill>
                  <a:sysClr val="windowText" lastClr="000000"/>
                </a:solidFill>
                <a:latin typeface="Work Sans Medium" pitchFamily="2" charset="77"/>
              </a:defRPr>
            </a:lvl4pPr>
            <a:lvl5pPr algn="ctr">
              <a:defRPr b="0" i="1">
                <a:solidFill>
                  <a:sysClr val="windowText" lastClr="000000"/>
                </a:solidFill>
                <a:latin typeface="Work Sans Medium" pitchFamily="2" charset="77"/>
              </a:defRPr>
            </a:lvl5pPr>
          </a:lstStyle>
          <a:p>
            <a:pPr lvl="0"/>
            <a:r>
              <a:rPr lang="en-US"/>
              <a:t>“Quote, </a:t>
            </a:r>
            <a:r>
              <a:rPr lang="en-US" err="1"/>
              <a:t>resedis</a:t>
            </a:r>
            <a:r>
              <a:rPr lang="en-US"/>
              <a:t> di </a:t>
            </a:r>
            <a:r>
              <a:rPr lang="en-US" err="1"/>
              <a:t>unt</a:t>
            </a:r>
            <a:r>
              <a:rPr lang="en-US"/>
              <a:t> </a:t>
            </a:r>
            <a:r>
              <a:rPr lang="en-US" err="1"/>
              <a:t>faci</a:t>
            </a:r>
            <a:r>
              <a:rPr lang="en-US"/>
              <a:t> doles ad </a:t>
            </a:r>
            <a:r>
              <a:rPr lang="en-US" err="1"/>
              <a:t>eatem</a:t>
            </a:r>
            <a:r>
              <a:rPr lang="en-US"/>
              <a:t> </a:t>
            </a:r>
            <a:r>
              <a:rPr lang="en-US" err="1"/>
              <a:t>estiand</a:t>
            </a:r>
            <a:r>
              <a:rPr lang="en-US"/>
              <a:t> </a:t>
            </a:r>
            <a:r>
              <a:rPr lang="en-US" err="1"/>
              <a:t>uciende</a:t>
            </a:r>
            <a:r>
              <a:rPr lang="en-US"/>
              <a:t>.” – Attribution</a:t>
            </a:r>
          </a:p>
        </p:txBody>
      </p:sp>
    </p:spTree>
    <p:extLst>
      <p:ext uri="{BB962C8B-B14F-4D97-AF65-F5344CB8AC3E}">
        <p14:creationId xmlns:p14="http://schemas.microsoft.com/office/powerpoint/2010/main" val="4058890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30">
            <a:extLst>
              <a:ext uri="{FF2B5EF4-FFF2-40B4-BE49-F238E27FC236}">
                <a16:creationId xmlns:a16="http://schemas.microsoft.com/office/drawing/2014/main" id="{BEBA0F34-541F-6841-B319-3320588EB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5240" y="0"/>
            <a:ext cx="1228344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22222"/>
              </a:solidFill>
            </a:endParaRPr>
          </a:p>
        </p:txBody>
      </p:sp>
      <p:sp>
        <p:nvSpPr>
          <p:cNvPr id="132" name="Picture Placeholder 2">
            <a:extLst>
              <a:ext uri="{FF2B5EF4-FFF2-40B4-BE49-F238E27FC236}">
                <a16:creationId xmlns:a16="http://schemas.microsoft.com/office/drawing/2014/main" id="{DFE3F433-5617-AE4D-BF06-08A35FDB6AE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09501" y="0"/>
            <a:ext cx="6158699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CA0463A3-FAD6-7642-B79C-FCBE8B4E3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5240" y="-4763"/>
            <a:ext cx="612474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22222"/>
              </a:solidFill>
            </a:endParaRP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CD2CF169-5205-E64C-B6EA-8C9D75A1A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20671" y="357973"/>
            <a:ext cx="6132529" cy="6132529"/>
          </a:xfrm>
          <a:prstGeom prst="ellipse">
            <a:avLst/>
          </a:prstGeom>
          <a:solidFill>
            <a:srgbClr val="AA1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6" name="Picture 135" descr="NorQuest College crest">
            <a:extLst>
              <a:ext uri="{FF2B5EF4-FFF2-40B4-BE49-F238E27FC236}">
                <a16:creationId xmlns:a16="http://schemas.microsoft.com/office/drawing/2014/main" id="{85559093-F92E-6947-BFBF-A26F5E7DC9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861" y="239937"/>
            <a:ext cx="444500" cy="508000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980B7FE-C973-68C8-1051-592450B9EF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9200" y="1812215"/>
            <a:ext cx="4495800" cy="2133600"/>
          </a:xfrm>
        </p:spPr>
        <p:txBody>
          <a:bodyPr/>
          <a:lstStyle>
            <a:lvl1pPr marL="0" indent="0" algn="ctr">
              <a:buNone/>
              <a:defRPr kumimoji="0" lang="en-US" sz="50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Work Sans ExtraBold" pitchFamily="2" charset="77"/>
              </a:defRPr>
            </a:lvl1pPr>
          </a:lstStyle>
          <a:p>
            <a:pPr lvl="0"/>
            <a:r>
              <a:rPr kumimoji="0" lang="en-US" sz="5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Work Sans ExtraBold" pitchFamily="2" charset="77"/>
                <a:ea typeface="+mj-ea"/>
                <a:cs typeface="+mj-cs"/>
              </a:rPr>
              <a:t>Header 1 goes here</a:t>
            </a:r>
            <a:endParaRPr lang="en-US"/>
          </a:p>
        </p:txBody>
      </p:sp>
      <p:sp>
        <p:nvSpPr>
          <p:cNvPr id="130" name="Text Placeholder 2">
            <a:extLst>
              <a:ext uri="{FF2B5EF4-FFF2-40B4-BE49-F238E27FC236}">
                <a16:creationId xmlns:a16="http://schemas.microsoft.com/office/drawing/2014/main" id="{AEE0029D-9CD4-004A-8DBD-6E59BB8597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52600" y="4114800"/>
            <a:ext cx="3571248" cy="16002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0000"/>
              </a:lnSpc>
              <a:buNone/>
              <a:defRPr sz="2400" b="0" i="1">
                <a:solidFill>
                  <a:schemeClr val="tx1"/>
                </a:solidFill>
                <a:latin typeface="Work Sans Medium" pitchFamily="2" charset="77"/>
              </a:defRPr>
            </a:lvl1pPr>
            <a:lvl2pPr algn="ctr">
              <a:defRPr b="0" i="1">
                <a:solidFill>
                  <a:sysClr val="windowText" lastClr="000000"/>
                </a:solidFill>
                <a:latin typeface="Work Sans Medium" pitchFamily="2" charset="77"/>
              </a:defRPr>
            </a:lvl2pPr>
            <a:lvl3pPr algn="ctr">
              <a:defRPr b="0" i="1">
                <a:solidFill>
                  <a:sysClr val="windowText" lastClr="000000"/>
                </a:solidFill>
                <a:latin typeface="Work Sans Medium" pitchFamily="2" charset="77"/>
              </a:defRPr>
            </a:lvl3pPr>
            <a:lvl4pPr algn="ctr">
              <a:defRPr b="0" i="1">
                <a:solidFill>
                  <a:sysClr val="windowText" lastClr="000000"/>
                </a:solidFill>
                <a:latin typeface="Work Sans Medium" pitchFamily="2" charset="77"/>
              </a:defRPr>
            </a:lvl4pPr>
            <a:lvl5pPr algn="ctr">
              <a:defRPr b="0" i="1">
                <a:solidFill>
                  <a:sysClr val="windowText" lastClr="000000"/>
                </a:solidFill>
                <a:latin typeface="Work Sans Medium" pitchFamily="2" charset="77"/>
              </a:defRPr>
            </a:lvl5pPr>
          </a:lstStyle>
          <a:p>
            <a:pPr lvl="0"/>
            <a:r>
              <a:rPr lang="en-US"/>
              <a:t>“Quote, </a:t>
            </a:r>
            <a:r>
              <a:rPr lang="en-US" err="1"/>
              <a:t>resedis</a:t>
            </a:r>
            <a:r>
              <a:rPr lang="en-US"/>
              <a:t> di </a:t>
            </a:r>
            <a:r>
              <a:rPr lang="en-US" err="1"/>
              <a:t>unt</a:t>
            </a:r>
            <a:r>
              <a:rPr lang="en-US"/>
              <a:t> </a:t>
            </a:r>
            <a:r>
              <a:rPr lang="en-US" err="1"/>
              <a:t>faci</a:t>
            </a:r>
            <a:r>
              <a:rPr lang="en-US"/>
              <a:t> doles ad </a:t>
            </a:r>
            <a:r>
              <a:rPr lang="en-US" err="1"/>
              <a:t>eatem</a:t>
            </a:r>
            <a:r>
              <a:rPr lang="en-US"/>
              <a:t> </a:t>
            </a:r>
            <a:r>
              <a:rPr lang="en-US" err="1"/>
              <a:t>estiand</a:t>
            </a:r>
            <a:r>
              <a:rPr lang="en-US"/>
              <a:t> </a:t>
            </a:r>
            <a:r>
              <a:rPr lang="en-US" err="1"/>
              <a:t>uciende</a:t>
            </a:r>
            <a:r>
              <a:rPr lang="en-US"/>
              <a:t>.” – Attribution</a:t>
            </a:r>
          </a:p>
        </p:txBody>
      </p:sp>
    </p:spTree>
    <p:extLst>
      <p:ext uri="{BB962C8B-B14F-4D97-AF65-F5344CB8AC3E}">
        <p14:creationId xmlns:p14="http://schemas.microsoft.com/office/powerpoint/2010/main" val="3471179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Slide v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129" descr="Two confident smiling female NorQuest students poses for a selfie on campus, by the front entrance." title="Two NorQuest students">
            <a:extLst>
              <a:ext uri="{FF2B5EF4-FFF2-40B4-BE49-F238E27FC236}">
                <a16:creationId xmlns:a16="http://schemas.microsoft.com/office/drawing/2014/main" id="{E733A96C-E75F-4041-B49B-705E9D6C49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423" y="685800"/>
            <a:ext cx="4341374" cy="2882690"/>
          </a:xfrm>
          <a:prstGeom prst="rect">
            <a:avLst/>
          </a:prstGeom>
        </p:spPr>
      </p:pic>
      <p:pic>
        <p:nvPicPr>
          <p:cNvPr id="132" name="Picture 131" descr="A confident smiling NorQuest student poses on campus, above the atrium." title="NorQuest student">
            <a:extLst>
              <a:ext uri="{FF2B5EF4-FFF2-40B4-BE49-F238E27FC236}">
                <a16:creationId xmlns:a16="http://schemas.microsoft.com/office/drawing/2014/main" id="{674AE89A-CADB-1142-89BC-CF972E1B17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6"/>
            <a:ext cx="4567428" cy="6858000"/>
          </a:xfrm>
          <a:prstGeom prst="rect">
            <a:avLst/>
          </a:prstGeom>
        </p:spPr>
      </p:pic>
      <p:sp>
        <p:nvSpPr>
          <p:cNvPr id="133" name="Rectangle 132">
            <a:extLst>
              <a:ext uri="{FF2B5EF4-FFF2-40B4-BE49-F238E27FC236}">
                <a16:creationId xmlns:a16="http://schemas.microsoft.com/office/drawing/2014/main" id="{41EDB2FD-34E1-4D43-949B-35FCFA78B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9423" y="3721651"/>
            <a:ext cx="6172200" cy="2514600"/>
          </a:xfrm>
          <a:prstGeom prst="rect">
            <a:avLst/>
          </a:prstGeom>
          <a:solidFill>
            <a:srgbClr val="E71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5" name="Picture 134" descr="NorQuest College crest">
            <a:extLst>
              <a:ext uri="{FF2B5EF4-FFF2-40B4-BE49-F238E27FC236}">
                <a16:creationId xmlns:a16="http://schemas.microsoft.com/office/drawing/2014/main" id="{BF24D931-2B5A-5B40-90AD-DC9D88A592A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499" y="239937"/>
            <a:ext cx="444500" cy="508000"/>
          </a:xfrm>
          <a:prstGeom prst="rect">
            <a:avLst/>
          </a:prstGeom>
        </p:spPr>
      </p:pic>
      <p:sp>
        <p:nvSpPr>
          <p:cNvPr id="139" name="Text Placeholder 2">
            <a:extLst>
              <a:ext uri="{FF2B5EF4-FFF2-40B4-BE49-F238E27FC236}">
                <a16:creationId xmlns:a16="http://schemas.microsoft.com/office/drawing/2014/main" id="{884DA70F-201A-C642-8E97-DAB6639F81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53759" y="3917363"/>
            <a:ext cx="5638800" cy="193788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5000" baseline="0">
                <a:solidFill>
                  <a:schemeClr val="tx1"/>
                </a:solidFill>
                <a:latin typeface="WorkSans-ExtraBold" pitchFamily="2" charset="77"/>
              </a:defRPr>
            </a:lvl1pPr>
          </a:lstStyle>
          <a:p>
            <a:pPr lvl="0"/>
            <a:r>
              <a:rPr lang="en-US"/>
              <a:t>Header 1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483987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 Slide v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132">
            <a:extLst>
              <a:ext uri="{FF2B5EF4-FFF2-40B4-BE49-F238E27FC236}">
                <a16:creationId xmlns:a16="http://schemas.microsoft.com/office/drawing/2014/main" id="{41EDB2FD-34E1-4D43-949B-35FCFA78B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39664" y="4114800"/>
            <a:ext cx="6172200" cy="2743200"/>
          </a:xfrm>
          <a:prstGeom prst="rect">
            <a:avLst/>
          </a:prstGeom>
          <a:solidFill>
            <a:srgbClr val="E71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5" name="Picture 134" descr="NorQuest College crest">
            <a:extLst>
              <a:ext uri="{FF2B5EF4-FFF2-40B4-BE49-F238E27FC236}">
                <a16:creationId xmlns:a16="http://schemas.microsoft.com/office/drawing/2014/main" id="{BF24D931-2B5A-5B40-90AD-DC9D88A592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499" y="239937"/>
            <a:ext cx="444500" cy="508000"/>
          </a:xfrm>
          <a:prstGeom prst="rect">
            <a:avLst/>
          </a:prstGeom>
        </p:spPr>
      </p:pic>
      <p:sp>
        <p:nvSpPr>
          <p:cNvPr id="139" name="Text Placeholder 2">
            <a:extLst>
              <a:ext uri="{FF2B5EF4-FFF2-40B4-BE49-F238E27FC236}">
                <a16:creationId xmlns:a16="http://schemas.microsoft.com/office/drawing/2014/main" id="{884DA70F-201A-C642-8E97-DAB6639F81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34000" y="4310512"/>
            <a:ext cx="5638800" cy="193788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5000" baseline="0">
                <a:solidFill>
                  <a:schemeClr val="tx1"/>
                </a:solidFill>
                <a:latin typeface="WorkSans-ExtraBold" pitchFamily="2" charset="77"/>
              </a:defRPr>
            </a:lvl1pPr>
          </a:lstStyle>
          <a:p>
            <a:pPr lvl="0"/>
            <a:r>
              <a:rPr lang="en-US"/>
              <a:t>Header 1 text goes here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212E1D3-8D09-5B40-AFB1-C5745B2C31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4800" y="0"/>
            <a:ext cx="4567238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0ED2FB39-484A-F645-8858-453AD9AD602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40313" y="-9525"/>
            <a:ext cx="2655887" cy="3989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DBEBD913-8A9B-6F4C-95C9-CCA3B311A1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50188" y="1079500"/>
            <a:ext cx="4341812" cy="2882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11578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Slide v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wo confident smiling NorQuest students poses for a selfie on campus, on the spiral staircase. One student is male and one is female. They are making peace signs with their hands." title="Two NorQuest students">
            <a:extLst>
              <a:ext uri="{FF2B5EF4-FFF2-40B4-BE49-F238E27FC236}">
                <a16:creationId xmlns:a16="http://schemas.microsoft.com/office/drawing/2014/main" id="{FD2E5664-DD3E-F64B-B481-444E6CB495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4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5" name="Picture 134" descr="NorQuest College crest">
            <a:extLst>
              <a:ext uri="{FF2B5EF4-FFF2-40B4-BE49-F238E27FC236}">
                <a16:creationId xmlns:a16="http://schemas.microsoft.com/office/drawing/2014/main" id="{BF24D931-2B5A-5B40-90AD-DC9D88A592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499" y="239937"/>
            <a:ext cx="444500" cy="508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BBEF201-229F-1F45-A571-D82FD5F43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33400" y="2667000"/>
            <a:ext cx="5638800" cy="5638800"/>
          </a:xfrm>
          <a:prstGeom prst="ellipse">
            <a:avLst/>
          </a:prstGeom>
          <a:solidFill>
            <a:srgbClr val="FFB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Text Placeholder 2">
            <a:extLst>
              <a:ext uri="{FF2B5EF4-FFF2-40B4-BE49-F238E27FC236}">
                <a16:creationId xmlns:a16="http://schemas.microsoft.com/office/drawing/2014/main" id="{884DA70F-201A-C642-8E97-DAB6639F81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3561612"/>
            <a:ext cx="3657600" cy="261058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5000" baseline="0">
                <a:solidFill>
                  <a:schemeClr val="bg1"/>
                </a:solidFill>
                <a:latin typeface="WorkSans-ExtraBold" pitchFamily="2" charset="77"/>
              </a:defRPr>
            </a:lvl1pPr>
          </a:lstStyle>
          <a:p>
            <a:pPr lvl="0"/>
            <a:r>
              <a:rPr lang="en-US"/>
              <a:t>Header 1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910442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 Slide v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810692-19EA-D644-9D84-1327FA1780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35" name="Picture 134" descr="NorQuest College crest">
            <a:extLst>
              <a:ext uri="{FF2B5EF4-FFF2-40B4-BE49-F238E27FC236}">
                <a16:creationId xmlns:a16="http://schemas.microsoft.com/office/drawing/2014/main" id="{BF24D931-2B5A-5B40-90AD-DC9D88A592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499" y="239937"/>
            <a:ext cx="444500" cy="508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BBEF201-229F-1F45-A571-D82FD5F43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33400" y="2667000"/>
            <a:ext cx="5638800" cy="5638800"/>
          </a:xfrm>
          <a:prstGeom prst="ellipse">
            <a:avLst/>
          </a:prstGeom>
          <a:solidFill>
            <a:srgbClr val="FFB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Text Placeholder 2">
            <a:extLst>
              <a:ext uri="{FF2B5EF4-FFF2-40B4-BE49-F238E27FC236}">
                <a16:creationId xmlns:a16="http://schemas.microsoft.com/office/drawing/2014/main" id="{884DA70F-201A-C642-8E97-DAB6639F81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3561612"/>
            <a:ext cx="3657600" cy="261058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5000" baseline="0">
                <a:solidFill>
                  <a:schemeClr val="bg1"/>
                </a:solidFill>
                <a:latin typeface="WorkSans-ExtraBold" pitchFamily="2" charset="77"/>
              </a:defRPr>
            </a:lvl1pPr>
          </a:lstStyle>
          <a:p>
            <a:pPr lvl="0"/>
            <a:r>
              <a:rPr lang="en-US"/>
              <a:t>Header 1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953569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 Slide v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132">
            <a:extLst>
              <a:ext uri="{FF2B5EF4-FFF2-40B4-BE49-F238E27FC236}">
                <a16:creationId xmlns:a16="http://schemas.microsoft.com/office/drawing/2014/main" id="{41EDB2FD-34E1-4D43-949B-35FCFA78B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295" y="4800600"/>
            <a:ext cx="6022705" cy="2057400"/>
          </a:xfrm>
          <a:prstGeom prst="rect">
            <a:avLst/>
          </a:prstGeom>
          <a:solidFill>
            <a:srgbClr val="E71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5" name="Picture 134" descr="NorQuest College crest">
            <a:extLst>
              <a:ext uri="{FF2B5EF4-FFF2-40B4-BE49-F238E27FC236}">
                <a16:creationId xmlns:a16="http://schemas.microsoft.com/office/drawing/2014/main" id="{BF24D931-2B5A-5B40-90AD-DC9D88A592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499" y="239937"/>
            <a:ext cx="444500" cy="508000"/>
          </a:xfrm>
          <a:prstGeom prst="rect">
            <a:avLst/>
          </a:prstGeom>
        </p:spPr>
      </p:pic>
      <p:sp>
        <p:nvSpPr>
          <p:cNvPr id="139" name="Text Placeholder 2">
            <a:extLst>
              <a:ext uri="{FF2B5EF4-FFF2-40B4-BE49-F238E27FC236}">
                <a16:creationId xmlns:a16="http://schemas.microsoft.com/office/drawing/2014/main" id="{884DA70F-201A-C642-8E97-DAB6639F81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63631" y="4996312"/>
            <a:ext cx="4813969" cy="148068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500" b="1" i="0" baseline="0">
                <a:solidFill>
                  <a:schemeClr val="tx1"/>
                </a:solidFill>
                <a:latin typeface="Work Sans" pitchFamily="2" charset="77"/>
              </a:defRPr>
            </a:lvl1pPr>
          </a:lstStyle>
          <a:p>
            <a:pPr lvl="0"/>
            <a:r>
              <a:rPr lang="en-US"/>
              <a:t>Header 1 text goes here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56AF90D4-47E3-824D-B13E-6943B85FB2F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64250" cy="4038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1F8F2F6-4D77-D44B-B791-19CFCF4E84C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89138" y="4140200"/>
            <a:ext cx="4075112" cy="2717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F896430F-EB8D-C74D-9036-89F327942F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67438" y="1219200"/>
            <a:ext cx="5262562" cy="3505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806242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NorQuest College logo">
            <a:extLst>
              <a:ext uri="{FF2B5EF4-FFF2-40B4-BE49-F238E27FC236}">
                <a16:creationId xmlns:a16="http://schemas.microsoft.com/office/drawing/2014/main" id="{F2EF4790-3CE2-E140-B061-2985404077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571" y="5336073"/>
            <a:ext cx="2308786" cy="573781"/>
          </a:xfrm>
          <a:prstGeom prst="rect">
            <a:avLst/>
          </a:prstGeom>
        </p:spPr>
      </p:pic>
      <p:sp>
        <p:nvSpPr>
          <p:cNvPr id="29" name="object 2">
            <a:extLst>
              <a:ext uri="{FF2B5EF4-FFF2-40B4-BE49-F238E27FC236}">
                <a16:creationId xmlns:a16="http://schemas.microsoft.com/office/drawing/2014/main" id="{098EB0EC-EEF3-3442-A29B-3BD2AC768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46861">
            <a:off x="-1890236" y="-2333911"/>
            <a:ext cx="6733379" cy="6214496"/>
          </a:xfrm>
          <a:custGeom>
            <a:avLst/>
            <a:gdLst/>
            <a:ahLst/>
            <a:cxnLst/>
            <a:rect l="l" t="t" r="r" b="b"/>
            <a:pathLst>
              <a:path w="5652770" h="5217160">
                <a:moveTo>
                  <a:pt x="5652211" y="58552"/>
                </a:moveTo>
                <a:lnTo>
                  <a:pt x="5600615" y="51024"/>
                </a:lnTo>
                <a:lnTo>
                  <a:pt x="5549014" y="44021"/>
                </a:lnTo>
                <a:lnTo>
                  <a:pt x="5497412" y="37542"/>
                </a:lnTo>
                <a:lnTo>
                  <a:pt x="5445813" y="31584"/>
                </a:lnTo>
                <a:lnTo>
                  <a:pt x="5394223" y="26146"/>
                </a:lnTo>
                <a:lnTo>
                  <a:pt x="5342647" y="21227"/>
                </a:lnTo>
                <a:lnTo>
                  <a:pt x="5291090" y="16824"/>
                </a:lnTo>
                <a:lnTo>
                  <a:pt x="5239557" y="12937"/>
                </a:lnTo>
                <a:lnTo>
                  <a:pt x="5188052" y="9562"/>
                </a:lnTo>
                <a:lnTo>
                  <a:pt x="5136581" y="6699"/>
                </a:lnTo>
                <a:lnTo>
                  <a:pt x="5085148" y="4346"/>
                </a:lnTo>
                <a:lnTo>
                  <a:pt x="5033759" y="2502"/>
                </a:lnTo>
                <a:lnTo>
                  <a:pt x="4982418" y="1163"/>
                </a:lnTo>
                <a:lnTo>
                  <a:pt x="4931131" y="330"/>
                </a:lnTo>
                <a:lnTo>
                  <a:pt x="4879903" y="0"/>
                </a:lnTo>
                <a:lnTo>
                  <a:pt x="4828737" y="171"/>
                </a:lnTo>
                <a:lnTo>
                  <a:pt x="4777640" y="841"/>
                </a:lnTo>
                <a:lnTo>
                  <a:pt x="4726616" y="2010"/>
                </a:lnTo>
                <a:lnTo>
                  <a:pt x="4675671" y="3675"/>
                </a:lnTo>
                <a:lnTo>
                  <a:pt x="4624809" y="5835"/>
                </a:lnTo>
                <a:lnTo>
                  <a:pt x="4574035" y="8488"/>
                </a:lnTo>
                <a:lnTo>
                  <a:pt x="4523354" y="11632"/>
                </a:lnTo>
                <a:lnTo>
                  <a:pt x="4472771" y="15266"/>
                </a:lnTo>
                <a:lnTo>
                  <a:pt x="4422291" y="19387"/>
                </a:lnTo>
                <a:lnTo>
                  <a:pt x="4371919" y="23995"/>
                </a:lnTo>
                <a:lnTo>
                  <a:pt x="4321660" y="29087"/>
                </a:lnTo>
                <a:lnTo>
                  <a:pt x="4271519" y="34662"/>
                </a:lnTo>
                <a:lnTo>
                  <a:pt x="4221501" y="40718"/>
                </a:lnTo>
                <a:lnTo>
                  <a:pt x="4171611" y="47253"/>
                </a:lnTo>
                <a:lnTo>
                  <a:pt x="4121853" y="54266"/>
                </a:lnTo>
                <a:lnTo>
                  <a:pt x="4072234" y="61756"/>
                </a:lnTo>
                <a:lnTo>
                  <a:pt x="4022757" y="69719"/>
                </a:lnTo>
                <a:lnTo>
                  <a:pt x="3973427" y="78155"/>
                </a:lnTo>
                <a:lnTo>
                  <a:pt x="3924250" y="87062"/>
                </a:lnTo>
                <a:lnTo>
                  <a:pt x="3875231" y="96438"/>
                </a:lnTo>
                <a:lnTo>
                  <a:pt x="3826375" y="106282"/>
                </a:lnTo>
                <a:lnTo>
                  <a:pt x="3777686" y="116592"/>
                </a:lnTo>
                <a:lnTo>
                  <a:pt x="3729169" y="127366"/>
                </a:lnTo>
                <a:lnTo>
                  <a:pt x="3680830" y="138602"/>
                </a:lnTo>
                <a:lnTo>
                  <a:pt x="3632673" y="150299"/>
                </a:lnTo>
                <a:lnTo>
                  <a:pt x="3584703" y="162455"/>
                </a:lnTo>
                <a:lnTo>
                  <a:pt x="3536926" y="175069"/>
                </a:lnTo>
                <a:lnTo>
                  <a:pt x="3489346" y="188138"/>
                </a:lnTo>
                <a:lnTo>
                  <a:pt x="3441968" y="201661"/>
                </a:lnTo>
                <a:lnTo>
                  <a:pt x="3394798" y="215637"/>
                </a:lnTo>
                <a:lnTo>
                  <a:pt x="3347839" y="230063"/>
                </a:lnTo>
                <a:lnTo>
                  <a:pt x="3301098" y="244938"/>
                </a:lnTo>
                <a:lnTo>
                  <a:pt x="3254579" y="260260"/>
                </a:lnTo>
                <a:lnTo>
                  <a:pt x="3208286" y="276028"/>
                </a:lnTo>
                <a:lnTo>
                  <a:pt x="3162226" y="292240"/>
                </a:lnTo>
                <a:lnTo>
                  <a:pt x="3116403" y="308893"/>
                </a:lnTo>
                <a:lnTo>
                  <a:pt x="3070821" y="325988"/>
                </a:lnTo>
                <a:lnTo>
                  <a:pt x="3025486" y="343521"/>
                </a:lnTo>
                <a:lnTo>
                  <a:pt x="2980403" y="361491"/>
                </a:lnTo>
                <a:lnTo>
                  <a:pt x="2935577" y="379896"/>
                </a:lnTo>
                <a:lnTo>
                  <a:pt x="2891013" y="398735"/>
                </a:lnTo>
                <a:lnTo>
                  <a:pt x="2846715" y="418006"/>
                </a:lnTo>
                <a:lnTo>
                  <a:pt x="2802689" y="437708"/>
                </a:lnTo>
                <a:lnTo>
                  <a:pt x="2758939" y="457838"/>
                </a:lnTo>
                <a:lnTo>
                  <a:pt x="2715471" y="478394"/>
                </a:lnTo>
                <a:lnTo>
                  <a:pt x="2672290" y="499377"/>
                </a:lnTo>
                <a:lnTo>
                  <a:pt x="2629399" y="520782"/>
                </a:lnTo>
                <a:lnTo>
                  <a:pt x="2586806" y="542610"/>
                </a:lnTo>
                <a:lnTo>
                  <a:pt x="2544514" y="564857"/>
                </a:lnTo>
                <a:lnTo>
                  <a:pt x="2502528" y="587523"/>
                </a:lnTo>
                <a:lnTo>
                  <a:pt x="2460853" y="610606"/>
                </a:lnTo>
                <a:lnTo>
                  <a:pt x="2419495" y="634103"/>
                </a:lnTo>
                <a:lnTo>
                  <a:pt x="2378457" y="658015"/>
                </a:lnTo>
                <a:lnTo>
                  <a:pt x="2337747" y="682337"/>
                </a:lnTo>
                <a:lnTo>
                  <a:pt x="2297367" y="707070"/>
                </a:lnTo>
                <a:lnTo>
                  <a:pt x="2257323" y="732211"/>
                </a:lnTo>
                <a:lnTo>
                  <a:pt x="2214858" y="759566"/>
                </a:lnTo>
                <a:lnTo>
                  <a:pt x="2172765" y="787434"/>
                </a:lnTo>
                <a:lnTo>
                  <a:pt x="2131045" y="815813"/>
                </a:lnTo>
                <a:lnTo>
                  <a:pt x="2089702" y="844698"/>
                </a:lnTo>
                <a:lnTo>
                  <a:pt x="2048739" y="874088"/>
                </a:lnTo>
                <a:lnTo>
                  <a:pt x="2008157" y="903979"/>
                </a:lnTo>
                <a:lnTo>
                  <a:pt x="1967960" y="934370"/>
                </a:lnTo>
                <a:lnTo>
                  <a:pt x="1928151" y="965257"/>
                </a:lnTo>
                <a:lnTo>
                  <a:pt x="1888731" y="996637"/>
                </a:lnTo>
                <a:lnTo>
                  <a:pt x="1849704" y="1028508"/>
                </a:lnTo>
                <a:lnTo>
                  <a:pt x="1811073" y="1060866"/>
                </a:lnTo>
                <a:lnTo>
                  <a:pt x="1772839" y="1093710"/>
                </a:lnTo>
                <a:lnTo>
                  <a:pt x="1735006" y="1127036"/>
                </a:lnTo>
                <a:lnTo>
                  <a:pt x="1697576" y="1160842"/>
                </a:lnTo>
                <a:lnTo>
                  <a:pt x="1660552" y="1195125"/>
                </a:lnTo>
                <a:lnTo>
                  <a:pt x="1623937" y="1229881"/>
                </a:lnTo>
                <a:lnTo>
                  <a:pt x="1587733" y="1265109"/>
                </a:lnTo>
                <a:lnTo>
                  <a:pt x="1551943" y="1300806"/>
                </a:lnTo>
                <a:lnTo>
                  <a:pt x="1516569" y="1336968"/>
                </a:lnTo>
                <a:lnTo>
                  <a:pt x="1481615" y="1373593"/>
                </a:lnTo>
                <a:lnTo>
                  <a:pt x="1447083" y="1410679"/>
                </a:lnTo>
                <a:lnTo>
                  <a:pt x="1412975" y="1448222"/>
                </a:lnTo>
                <a:lnTo>
                  <a:pt x="1379294" y="1486220"/>
                </a:lnTo>
                <a:lnTo>
                  <a:pt x="1346044" y="1524669"/>
                </a:lnTo>
                <a:lnTo>
                  <a:pt x="1313226" y="1563568"/>
                </a:lnTo>
                <a:lnTo>
                  <a:pt x="1280843" y="1602913"/>
                </a:lnTo>
                <a:lnTo>
                  <a:pt x="1248898" y="1642702"/>
                </a:lnTo>
                <a:lnTo>
                  <a:pt x="1217393" y="1682932"/>
                </a:lnTo>
                <a:lnTo>
                  <a:pt x="1186332" y="1723600"/>
                </a:lnTo>
                <a:lnTo>
                  <a:pt x="1155717" y="1764703"/>
                </a:lnTo>
                <a:lnTo>
                  <a:pt x="1125550" y="1806239"/>
                </a:lnTo>
                <a:lnTo>
                  <a:pt x="1095834" y="1848205"/>
                </a:lnTo>
                <a:lnTo>
                  <a:pt x="1066573" y="1890598"/>
                </a:lnTo>
                <a:lnTo>
                  <a:pt x="1037767" y="1933415"/>
                </a:lnTo>
                <a:lnTo>
                  <a:pt x="1011802" y="1973320"/>
                </a:lnTo>
                <a:lnTo>
                  <a:pt x="986305" y="2014126"/>
                </a:lnTo>
                <a:lnTo>
                  <a:pt x="961273" y="2055794"/>
                </a:lnTo>
                <a:lnTo>
                  <a:pt x="936702" y="2098284"/>
                </a:lnTo>
                <a:lnTo>
                  <a:pt x="912586" y="2141554"/>
                </a:lnTo>
                <a:lnTo>
                  <a:pt x="888921" y="2185565"/>
                </a:lnTo>
                <a:lnTo>
                  <a:pt x="865702" y="2230277"/>
                </a:lnTo>
                <a:lnTo>
                  <a:pt x="842926" y="2275649"/>
                </a:lnTo>
                <a:lnTo>
                  <a:pt x="820587" y="2321641"/>
                </a:lnTo>
                <a:lnTo>
                  <a:pt x="798681" y="2368212"/>
                </a:lnTo>
                <a:lnTo>
                  <a:pt x="777203" y="2415322"/>
                </a:lnTo>
                <a:lnTo>
                  <a:pt x="756149" y="2462932"/>
                </a:lnTo>
                <a:lnTo>
                  <a:pt x="735514" y="2511000"/>
                </a:lnTo>
                <a:lnTo>
                  <a:pt x="715295" y="2559487"/>
                </a:lnTo>
                <a:lnTo>
                  <a:pt x="695485" y="2608352"/>
                </a:lnTo>
                <a:lnTo>
                  <a:pt x="676081" y="2657555"/>
                </a:lnTo>
                <a:lnTo>
                  <a:pt x="657078" y="2707055"/>
                </a:lnTo>
                <a:lnTo>
                  <a:pt x="638472" y="2756813"/>
                </a:lnTo>
                <a:lnTo>
                  <a:pt x="620258" y="2806787"/>
                </a:lnTo>
                <a:lnTo>
                  <a:pt x="602431" y="2856938"/>
                </a:lnTo>
                <a:lnTo>
                  <a:pt x="584987" y="2907226"/>
                </a:lnTo>
                <a:lnTo>
                  <a:pt x="567922" y="2957610"/>
                </a:lnTo>
                <a:lnTo>
                  <a:pt x="551231" y="3008050"/>
                </a:lnTo>
                <a:lnTo>
                  <a:pt x="534909" y="3058505"/>
                </a:lnTo>
                <a:lnTo>
                  <a:pt x="518951" y="3108936"/>
                </a:lnTo>
                <a:lnTo>
                  <a:pt x="503354" y="3159301"/>
                </a:lnTo>
                <a:lnTo>
                  <a:pt x="488113" y="3209562"/>
                </a:lnTo>
                <a:lnTo>
                  <a:pt x="473223" y="3259676"/>
                </a:lnTo>
                <a:lnTo>
                  <a:pt x="458680" y="3309605"/>
                </a:lnTo>
                <a:lnTo>
                  <a:pt x="444479" y="3359308"/>
                </a:lnTo>
                <a:lnTo>
                  <a:pt x="430615" y="3408744"/>
                </a:lnTo>
                <a:lnTo>
                  <a:pt x="417085" y="3457874"/>
                </a:lnTo>
                <a:lnTo>
                  <a:pt x="403883" y="3506656"/>
                </a:lnTo>
                <a:lnTo>
                  <a:pt x="391005" y="3555051"/>
                </a:lnTo>
                <a:lnTo>
                  <a:pt x="378446" y="3603019"/>
                </a:lnTo>
                <a:lnTo>
                  <a:pt x="366202" y="3650519"/>
                </a:lnTo>
                <a:lnTo>
                  <a:pt x="354269" y="3697510"/>
                </a:lnTo>
                <a:lnTo>
                  <a:pt x="342641" y="3743954"/>
                </a:lnTo>
                <a:lnTo>
                  <a:pt x="331315" y="3789808"/>
                </a:lnTo>
                <a:lnTo>
                  <a:pt x="320286" y="3835033"/>
                </a:lnTo>
                <a:lnTo>
                  <a:pt x="309548" y="3879589"/>
                </a:lnTo>
                <a:lnTo>
                  <a:pt x="299098" y="3923436"/>
                </a:lnTo>
                <a:lnTo>
                  <a:pt x="288932" y="3966532"/>
                </a:lnTo>
                <a:lnTo>
                  <a:pt x="279044" y="4008839"/>
                </a:lnTo>
                <a:lnTo>
                  <a:pt x="269430" y="4050315"/>
                </a:lnTo>
                <a:lnTo>
                  <a:pt x="257890" y="4100286"/>
                </a:lnTo>
                <a:lnTo>
                  <a:pt x="246237" y="4150752"/>
                </a:lnTo>
                <a:lnTo>
                  <a:pt x="234489" y="4201629"/>
                </a:lnTo>
                <a:lnTo>
                  <a:pt x="222665" y="4252834"/>
                </a:lnTo>
                <a:lnTo>
                  <a:pt x="210784" y="4304282"/>
                </a:lnTo>
                <a:lnTo>
                  <a:pt x="198867" y="4355890"/>
                </a:lnTo>
                <a:lnTo>
                  <a:pt x="186932" y="4407576"/>
                </a:lnTo>
                <a:lnTo>
                  <a:pt x="174999" y="4459255"/>
                </a:lnTo>
                <a:lnTo>
                  <a:pt x="163086" y="4510844"/>
                </a:lnTo>
                <a:lnTo>
                  <a:pt x="151214" y="4562259"/>
                </a:lnTo>
                <a:lnTo>
                  <a:pt x="139401" y="4613418"/>
                </a:lnTo>
                <a:lnTo>
                  <a:pt x="127666" y="4664236"/>
                </a:lnTo>
                <a:lnTo>
                  <a:pt x="116030" y="4714630"/>
                </a:lnTo>
                <a:lnTo>
                  <a:pt x="104510" y="4764516"/>
                </a:lnTo>
                <a:lnTo>
                  <a:pt x="93127" y="4813812"/>
                </a:lnTo>
                <a:lnTo>
                  <a:pt x="81900" y="4862433"/>
                </a:lnTo>
                <a:lnTo>
                  <a:pt x="70848" y="4910296"/>
                </a:lnTo>
                <a:lnTo>
                  <a:pt x="59990" y="4957317"/>
                </a:lnTo>
                <a:lnTo>
                  <a:pt x="49345" y="5003414"/>
                </a:lnTo>
                <a:lnTo>
                  <a:pt x="38933" y="5048502"/>
                </a:lnTo>
                <a:lnTo>
                  <a:pt x="28774" y="5092499"/>
                </a:lnTo>
                <a:lnTo>
                  <a:pt x="18885" y="5135320"/>
                </a:lnTo>
                <a:lnTo>
                  <a:pt x="9287" y="5176882"/>
                </a:lnTo>
                <a:lnTo>
                  <a:pt x="0" y="5217102"/>
                </a:lnTo>
                <a:lnTo>
                  <a:pt x="60564" y="5202798"/>
                </a:lnTo>
                <a:lnTo>
                  <a:pt x="120706" y="5188335"/>
                </a:lnTo>
                <a:lnTo>
                  <a:pt x="180428" y="5173714"/>
                </a:lnTo>
                <a:lnTo>
                  <a:pt x="239731" y="5158936"/>
                </a:lnTo>
                <a:lnTo>
                  <a:pt x="298615" y="5144003"/>
                </a:lnTo>
                <a:lnTo>
                  <a:pt x="357083" y="5128916"/>
                </a:lnTo>
                <a:lnTo>
                  <a:pt x="415135" y="5113675"/>
                </a:lnTo>
                <a:lnTo>
                  <a:pt x="472772" y="5098283"/>
                </a:lnTo>
                <a:lnTo>
                  <a:pt x="529995" y="5082740"/>
                </a:lnTo>
                <a:lnTo>
                  <a:pt x="586806" y="5067047"/>
                </a:lnTo>
                <a:lnTo>
                  <a:pt x="643206" y="5051206"/>
                </a:lnTo>
                <a:lnTo>
                  <a:pt x="699196" y="5035219"/>
                </a:lnTo>
                <a:lnTo>
                  <a:pt x="754777" y="5019085"/>
                </a:lnTo>
                <a:lnTo>
                  <a:pt x="809950" y="5002806"/>
                </a:lnTo>
                <a:lnTo>
                  <a:pt x="864717" y="4986385"/>
                </a:lnTo>
                <a:lnTo>
                  <a:pt x="919078" y="4969821"/>
                </a:lnTo>
                <a:lnTo>
                  <a:pt x="973034" y="4953116"/>
                </a:lnTo>
                <a:lnTo>
                  <a:pt x="1026588" y="4936271"/>
                </a:lnTo>
                <a:lnTo>
                  <a:pt x="1079740" y="4919287"/>
                </a:lnTo>
                <a:lnTo>
                  <a:pt x="1132490" y="4902166"/>
                </a:lnTo>
                <a:lnTo>
                  <a:pt x="1184841" y="4884909"/>
                </a:lnTo>
                <a:lnTo>
                  <a:pt x="1236794" y="4867517"/>
                </a:lnTo>
                <a:lnTo>
                  <a:pt x="1288349" y="4849992"/>
                </a:lnTo>
                <a:lnTo>
                  <a:pt x="1339508" y="4832333"/>
                </a:lnTo>
                <a:lnTo>
                  <a:pt x="1390272" y="4814544"/>
                </a:lnTo>
                <a:lnTo>
                  <a:pt x="1440641" y="4796624"/>
                </a:lnTo>
                <a:lnTo>
                  <a:pt x="1490618" y="4778575"/>
                </a:lnTo>
                <a:lnTo>
                  <a:pt x="1540204" y="4760399"/>
                </a:lnTo>
                <a:lnTo>
                  <a:pt x="1589399" y="4742096"/>
                </a:lnTo>
                <a:lnTo>
                  <a:pt x="1638204" y="4723668"/>
                </a:lnTo>
                <a:lnTo>
                  <a:pt x="1686622" y="4705115"/>
                </a:lnTo>
                <a:lnTo>
                  <a:pt x="1734652" y="4686440"/>
                </a:lnTo>
                <a:lnTo>
                  <a:pt x="1782296" y="4667643"/>
                </a:lnTo>
                <a:lnTo>
                  <a:pt x="1829556" y="4648726"/>
                </a:lnTo>
                <a:lnTo>
                  <a:pt x="1876432" y="4629689"/>
                </a:lnTo>
                <a:lnTo>
                  <a:pt x="1922926" y="4610535"/>
                </a:lnTo>
                <a:lnTo>
                  <a:pt x="1969039" y="4591263"/>
                </a:lnTo>
                <a:lnTo>
                  <a:pt x="2014771" y="4571876"/>
                </a:lnTo>
                <a:lnTo>
                  <a:pt x="2060125" y="4552375"/>
                </a:lnTo>
                <a:lnTo>
                  <a:pt x="2105100" y="4532760"/>
                </a:lnTo>
                <a:lnTo>
                  <a:pt x="2149699" y="4513033"/>
                </a:lnTo>
                <a:lnTo>
                  <a:pt x="2193923" y="4493195"/>
                </a:lnTo>
                <a:lnTo>
                  <a:pt x="2237772" y="4473248"/>
                </a:lnTo>
                <a:lnTo>
                  <a:pt x="2281248" y="4453193"/>
                </a:lnTo>
                <a:lnTo>
                  <a:pt x="2324352" y="4433030"/>
                </a:lnTo>
                <a:lnTo>
                  <a:pt x="2367085" y="4412761"/>
                </a:lnTo>
                <a:lnTo>
                  <a:pt x="2409448" y="4392388"/>
                </a:lnTo>
                <a:lnTo>
                  <a:pt x="2451443" y="4371911"/>
                </a:lnTo>
                <a:lnTo>
                  <a:pt x="2493070" y="4351331"/>
                </a:lnTo>
                <a:lnTo>
                  <a:pt x="2534331" y="4330651"/>
                </a:lnTo>
                <a:lnTo>
                  <a:pt x="2575227" y="4309871"/>
                </a:lnTo>
                <a:lnTo>
                  <a:pt x="2615759" y="4288991"/>
                </a:lnTo>
                <a:lnTo>
                  <a:pt x="2655928" y="4268015"/>
                </a:lnTo>
                <a:lnTo>
                  <a:pt x="2695735" y="4246942"/>
                </a:lnTo>
                <a:lnTo>
                  <a:pt x="2735182" y="4225774"/>
                </a:lnTo>
                <a:lnTo>
                  <a:pt x="2774270" y="4204512"/>
                </a:lnTo>
                <a:lnTo>
                  <a:pt x="2812999" y="4183158"/>
                </a:lnTo>
                <a:lnTo>
                  <a:pt x="2851372" y="4161712"/>
                </a:lnTo>
                <a:lnTo>
                  <a:pt x="2889388" y="4140175"/>
                </a:lnTo>
                <a:lnTo>
                  <a:pt x="2927050" y="4118550"/>
                </a:lnTo>
                <a:lnTo>
                  <a:pt x="2964358" y="4096837"/>
                </a:lnTo>
                <a:lnTo>
                  <a:pt x="3001313" y="4075037"/>
                </a:lnTo>
                <a:lnTo>
                  <a:pt x="3037917" y="4053152"/>
                </a:lnTo>
                <a:lnTo>
                  <a:pt x="3074172" y="4031183"/>
                </a:lnTo>
                <a:lnTo>
                  <a:pt x="3110077" y="4009130"/>
                </a:lnTo>
                <a:lnTo>
                  <a:pt x="3145634" y="3986996"/>
                </a:lnTo>
                <a:lnTo>
                  <a:pt x="3180845" y="3964781"/>
                </a:lnTo>
                <a:lnTo>
                  <a:pt x="3215710" y="3942487"/>
                </a:lnTo>
                <a:lnTo>
                  <a:pt x="3250230" y="3920115"/>
                </a:lnTo>
                <a:lnTo>
                  <a:pt x="3284408" y="3897665"/>
                </a:lnTo>
                <a:lnTo>
                  <a:pt x="3318243" y="3875140"/>
                </a:lnTo>
                <a:lnTo>
                  <a:pt x="3351738" y="3852541"/>
                </a:lnTo>
                <a:lnTo>
                  <a:pt x="3384892" y="3829868"/>
                </a:lnTo>
                <a:lnTo>
                  <a:pt x="3432051" y="3797008"/>
                </a:lnTo>
                <a:lnTo>
                  <a:pt x="3478606" y="3763808"/>
                </a:lnTo>
                <a:lnTo>
                  <a:pt x="3524562" y="3730273"/>
                </a:lnTo>
                <a:lnTo>
                  <a:pt x="3569920" y="3696409"/>
                </a:lnTo>
                <a:lnTo>
                  <a:pt x="3614684" y="3662222"/>
                </a:lnTo>
                <a:lnTo>
                  <a:pt x="3658856" y="3627719"/>
                </a:lnTo>
                <a:lnTo>
                  <a:pt x="3702440" y="3592906"/>
                </a:lnTo>
                <a:lnTo>
                  <a:pt x="3745438" y="3557789"/>
                </a:lnTo>
                <a:lnTo>
                  <a:pt x="3787853" y="3522373"/>
                </a:lnTo>
                <a:lnTo>
                  <a:pt x="3829688" y="3486666"/>
                </a:lnTo>
                <a:lnTo>
                  <a:pt x="3870946" y="3450673"/>
                </a:lnTo>
                <a:lnTo>
                  <a:pt x="3911629" y="3414400"/>
                </a:lnTo>
                <a:lnTo>
                  <a:pt x="3951740" y="3377854"/>
                </a:lnTo>
                <a:lnTo>
                  <a:pt x="3991283" y="3341040"/>
                </a:lnTo>
                <a:lnTo>
                  <a:pt x="4030259" y="3303965"/>
                </a:lnTo>
                <a:lnTo>
                  <a:pt x="4068673" y="3266635"/>
                </a:lnTo>
                <a:lnTo>
                  <a:pt x="4106526" y="3229056"/>
                </a:lnTo>
                <a:lnTo>
                  <a:pt x="4143821" y="3191234"/>
                </a:lnTo>
                <a:lnTo>
                  <a:pt x="4180562" y="3153175"/>
                </a:lnTo>
                <a:lnTo>
                  <a:pt x="4216751" y="3114885"/>
                </a:lnTo>
                <a:lnTo>
                  <a:pt x="4252391" y="3076371"/>
                </a:lnTo>
                <a:lnTo>
                  <a:pt x="4287485" y="3037639"/>
                </a:lnTo>
                <a:lnTo>
                  <a:pt x="4322035" y="2998694"/>
                </a:lnTo>
                <a:lnTo>
                  <a:pt x="4356045" y="2959543"/>
                </a:lnTo>
                <a:lnTo>
                  <a:pt x="4389518" y="2920192"/>
                </a:lnTo>
                <a:lnTo>
                  <a:pt x="4422455" y="2880647"/>
                </a:lnTo>
                <a:lnTo>
                  <a:pt x="4454860" y="2840914"/>
                </a:lnTo>
                <a:lnTo>
                  <a:pt x="4486737" y="2800999"/>
                </a:lnTo>
                <a:lnTo>
                  <a:pt x="4518087" y="2760909"/>
                </a:lnTo>
                <a:lnTo>
                  <a:pt x="4548913" y="2720650"/>
                </a:lnTo>
                <a:lnTo>
                  <a:pt x="4579219" y="2680227"/>
                </a:lnTo>
                <a:lnTo>
                  <a:pt x="4609006" y="2639647"/>
                </a:lnTo>
                <a:lnTo>
                  <a:pt x="4638279" y="2598917"/>
                </a:lnTo>
                <a:lnTo>
                  <a:pt x="4667040" y="2558041"/>
                </a:lnTo>
                <a:lnTo>
                  <a:pt x="4695291" y="2517026"/>
                </a:lnTo>
                <a:lnTo>
                  <a:pt x="4723036" y="2475879"/>
                </a:lnTo>
                <a:lnTo>
                  <a:pt x="4750277" y="2434605"/>
                </a:lnTo>
                <a:lnTo>
                  <a:pt x="4777017" y="2393211"/>
                </a:lnTo>
                <a:lnTo>
                  <a:pt x="4803259" y="2351702"/>
                </a:lnTo>
                <a:lnTo>
                  <a:pt x="4829006" y="2310085"/>
                </a:lnTo>
                <a:lnTo>
                  <a:pt x="4854261" y="2268366"/>
                </a:lnTo>
                <a:lnTo>
                  <a:pt x="4879026" y="2226552"/>
                </a:lnTo>
                <a:lnTo>
                  <a:pt x="4903304" y="2184647"/>
                </a:lnTo>
                <a:lnTo>
                  <a:pt x="4927098" y="2142659"/>
                </a:lnTo>
                <a:lnTo>
                  <a:pt x="4950412" y="2100593"/>
                </a:lnTo>
                <a:lnTo>
                  <a:pt x="4973247" y="2058456"/>
                </a:lnTo>
                <a:lnTo>
                  <a:pt x="4995607" y="2016253"/>
                </a:lnTo>
                <a:lnTo>
                  <a:pt x="5017494" y="1973992"/>
                </a:lnTo>
                <a:lnTo>
                  <a:pt x="5038912" y="1931677"/>
                </a:lnTo>
                <a:lnTo>
                  <a:pt x="5059862" y="1889315"/>
                </a:lnTo>
                <a:lnTo>
                  <a:pt x="5080349" y="1846913"/>
                </a:lnTo>
                <a:lnTo>
                  <a:pt x="5100375" y="1804476"/>
                </a:lnTo>
                <a:lnTo>
                  <a:pt x="5119942" y="1762010"/>
                </a:lnTo>
                <a:lnTo>
                  <a:pt x="5139053" y="1719522"/>
                </a:lnTo>
                <a:lnTo>
                  <a:pt x="5157712" y="1677017"/>
                </a:lnTo>
                <a:lnTo>
                  <a:pt x="5175921" y="1634503"/>
                </a:lnTo>
                <a:lnTo>
                  <a:pt x="5193683" y="1591984"/>
                </a:lnTo>
                <a:lnTo>
                  <a:pt x="5211000" y="1549468"/>
                </a:lnTo>
                <a:lnTo>
                  <a:pt x="5227876" y="1506959"/>
                </a:lnTo>
                <a:lnTo>
                  <a:pt x="5244314" y="1464465"/>
                </a:lnTo>
                <a:lnTo>
                  <a:pt x="5260316" y="1421991"/>
                </a:lnTo>
                <a:lnTo>
                  <a:pt x="5275885" y="1379544"/>
                </a:lnTo>
                <a:lnTo>
                  <a:pt x="5291024" y="1337130"/>
                </a:lnTo>
                <a:lnTo>
                  <a:pt x="5305736" y="1294754"/>
                </a:lnTo>
                <a:lnTo>
                  <a:pt x="5320023" y="1252424"/>
                </a:lnTo>
                <a:lnTo>
                  <a:pt x="5333889" y="1210144"/>
                </a:lnTo>
                <a:lnTo>
                  <a:pt x="5347336" y="1167922"/>
                </a:lnTo>
                <a:lnTo>
                  <a:pt x="5360367" y="1125763"/>
                </a:lnTo>
                <a:lnTo>
                  <a:pt x="5372985" y="1083673"/>
                </a:lnTo>
                <a:lnTo>
                  <a:pt x="5385193" y="1041659"/>
                </a:lnTo>
                <a:lnTo>
                  <a:pt x="5493598" y="654962"/>
                </a:lnTo>
                <a:lnTo>
                  <a:pt x="5577976" y="342918"/>
                </a:lnTo>
                <a:lnTo>
                  <a:pt x="5632717" y="134467"/>
                </a:lnTo>
                <a:lnTo>
                  <a:pt x="5652211" y="58552"/>
                </a:lnTo>
                <a:close/>
              </a:path>
            </a:pathLst>
          </a:custGeom>
          <a:ln w="95250" cap="sq">
            <a:solidFill>
              <a:schemeClr val="bg1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">
            <a:extLst>
              <a:ext uri="{FF2B5EF4-FFF2-40B4-BE49-F238E27FC236}">
                <a16:creationId xmlns:a16="http://schemas.microsoft.com/office/drawing/2014/main" id="{F9CA0DB3-7B0F-FD43-BC59-D6DAF261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1156348">
            <a:off x="7344178" y="4868765"/>
            <a:ext cx="7422964" cy="6850941"/>
          </a:xfrm>
          <a:custGeom>
            <a:avLst/>
            <a:gdLst/>
            <a:ahLst/>
            <a:cxnLst/>
            <a:rect l="l" t="t" r="r" b="b"/>
            <a:pathLst>
              <a:path w="5652770" h="5217160">
                <a:moveTo>
                  <a:pt x="5652211" y="58552"/>
                </a:moveTo>
                <a:lnTo>
                  <a:pt x="5600615" y="51024"/>
                </a:lnTo>
                <a:lnTo>
                  <a:pt x="5549014" y="44021"/>
                </a:lnTo>
                <a:lnTo>
                  <a:pt x="5497412" y="37542"/>
                </a:lnTo>
                <a:lnTo>
                  <a:pt x="5445813" y="31584"/>
                </a:lnTo>
                <a:lnTo>
                  <a:pt x="5394223" y="26146"/>
                </a:lnTo>
                <a:lnTo>
                  <a:pt x="5342647" y="21227"/>
                </a:lnTo>
                <a:lnTo>
                  <a:pt x="5291090" y="16824"/>
                </a:lnTo>
                <a:lnTo>
                  <a:pt x="5239557" y="12937"/>
                </a:lnTo>
                <a:lnTo>
                  <a:pt x="5188052" y="9562"/>
                </a:lnTo>
                <a:lnTo>
                  <a:pt x="5136581" y="6699"/>
                </a:lnTo>
                <a:lnTo>
                  <a:pt x="5085148" y="4346"/>
                </a:lnTo>
                <a:lnTo>
                  <a:pt x="5033759" y="2502"/>
                </a:lnTo>
                <a:lnTo>
                  <a:pt x="4982418" y="1163"/>
                </a:lnTo>
                <a:lnTo>
                  <a:pt x="4931131" y="330"/>
                </a:lnTo>
                <a:lnTo>
                  <a:pt x="4879903" y="0"/>
                </a:lnTo>
                <a:lnTo>
                  <a:pt x="4828737" y="171"/>
                </a:lnTo>
                <a:lnTo>
                  <a:pt x="4777640" y="841"/>
                </a:lnTo>
                <a:lnTo>
                  <a:pt x="4726616" y="2010"/>
                </a:lnTo>
                <a:lnTo>
                  <a:pt x="4675671" y="3675"/>
                </a:lnTo>
                <a:lnTo>
                  <a:pt x="4624809" y="5835"/>
                </a:lnTo>
                <a:lnTo>
                  <a:pt x="4574035" y="8488"/>
                </a:lnTo>
                <a:lnTo>
                  <a:pt x="4523354" y="11632"/>
                </a:lnTo>
                <a:lnTo>
                  <a:pt x="4472771" y="15266"/>
                </a:lnTo>
                <a:lnTo>
                  <a:pt x="4422291" y="19387"/>
                </a:lnTo>
                <a:lnTo>
                  <a:pt x="4371919" y="23995"/>
                </a:lnTo>
                <a:lnTo>
                  <a:pt x="4321660" y="29087"/>
                </a:lnTo>
                <a:lnTo>
                  <a:pt x="4271519" y="34662"/>
                </a:lnTo>
                <a:lnTo>
                  <a:pt x="4221501" y="40718"/>
                </a:lnTo>
                <a:lnTo>
                  <a:pt x="4171611" y="47253"/>
                </a:lnTo>
                <a:lnTo>
                  <a:pt x="4121853" y="54266"/>
                </a:lnTo>
                <a:lnTo>
                  <a:pt x="4072234" y="61756"/>
                </a:lnTo>
                <a:lnTo>
                  <a:pt x="4022757" y="69719"/>
                </a:lnTo>
                <a:lnTo>
                  <a:pt x="3973427" y="78155"/>
                </a:lnTo>
                <a:lnTo>
                  <a:pt x="3924250" y="87062"/>
                </a:lnTo>
                <a:lnTo>
                  <a:pt x="3875231" y="96438"/>
                </a:lnTo>
                <a:lnTo>
                  <a:pt x="3826375" y="106282"/>
                </a:lnTo>
                <a:lnTo>
                  <a:pt x="3777686" y="116592"/>
                </a:lnTo>
                <a:lnTo>
                  <a:pt x="3729169" y="127366"/>
                </a:lnTo>
                <a:lnTo>
                  <a:pt x="3680830" y="138602"/>
                </a:lnTo>
                <a:lnTo>
                  <a:pt x="3632673" y="150299"/>
                </a:lnTo>
                <a:lnTo>
                  <a:pt x="3584703" y="162455"/>
                </a:lnTo>
                <a:lnTo>
                  <a:pt x="3536926" y="175069"/>
                </a:lnTo>
                <a:lnTo>
                  <a:pt x="3489346" y="188138"/>
                </a:lnTo>
                <a:lnTo>
                  <a:pt x="3441968" y="201661"/>
                </a:lnTo>
                <a:lnTo>
                  <a:pt x="3394798" y="215637"/>
                </a:lnTo>
                <a:lnTo>
                  <a:pt x="3347839" y="230063"/>
                </a:lnTo>
                <a:lnTo>
                  <a:pt x="3301098" y="244938"/>
                </a:lnTo>
                <a:lnTo>
                  <a:pt x="3254579" y="260260"/>
                </a:lnTo>
                <a:lnTo>
                  <a:pt x="3208286" y="276028"/>
                </a:lnTo>
                <a:lnTo>
                  <a:pt x="3162226" y="292240"/>
                </a:lnTo>
                <a:lnTo>
                  <a:pt x="3116403" y="308893"/>
                </a:lnTo>
                <a:lnTo>
                  <a:pt x="3070821" y="325988"/>
                </a:lnTo>
                <a:lnTo>
                  <a:pt x="3025486" y="343521"/>
                </a:lnTo>
                <a:lnTo>
                  <a:pt x="2980403" y="361491"/>
                </a:lnTo>
                <a:lnTo>
                  <a:pt x="2935577" y="379896"/>
                </a:lnTo>
                <a:lnTo>
                  <a:pt x="2891013" y="398735"/>
                </a:lnTo>
                <a:lnTo>
                  <a:pt x="2846715" y="418006"/>
                </a:lnTo>
                <a:lnTo>
                  <a:pt x="2802689" y="437708"/>
                </a:lnTo>
                <a:lnTo>
                  <a:pt x="2758939" y="457838"/>
                </a:lnTo>
                <a:lnTo>
                  <a:pt x="2715471" y="478394"/>
                </a:lnTo>
                <a:lnTo>
                  <a:pt x="2672290" y="499377"/>
                </a:lnTo>
                <a:lnTo>
                  <a:pt x="2629399" y="520782"/>
                </a:lnTo>
                <a:lnTo>
                  <a:pt x="2586806" y="542610"/>
                </a:lnTo>
                <a:lnTo>
                  <a:pt x="2544514" y="564857"/>
                </a:lnTo>
                <a:lnTo>
                  <a:pt x="2502528" y="587523"/>
                </a:lnTo>
                <a:lnTo>
                  <a:pt x="2460853" y="610606"/>
                </a:lnTo>
                <a:lnTo>
                  <a:pt x="2419495" y="634103"/>
                </a:lnTo>
                <a:lnTo>
                  <a:pt x="2378457" y="658015"/>
                </a:lnTo>
                <a:lnTo>
                  <a:pt x="2337747" y="682337"/>
                </a:lnTo>
                <a:lnTo>
                  <a:pt x="2297367" y="707070"/>
                </a:lnTo>
                <a:lnTo>
                  <a:pt x="2257323" y="732211"/>
                </a:lnTo>
                <a:lnTo>
                  <a:pt x="2214858" y="759566"/>
                </a:lnTo>
                <a:lnTo>
                  <a:pt x="2172765" y="787434"/>
                </a:lnTo>
                <a:lnTo>
                  <a:pt x="2131045" y="815813"/>
                </a:lnTo>
                <a:lnTo>
                  <a:pt x="2089702" y="844698"/>
                </a:lnTo>
                <a:lnTo>
                  <a:pt x="2048739" y="874088"/>
                </a:lnTo>
                <a:lnTo>
                  <a:pt x="2008157" y="903979"/>
                </a:lnTo>
                <a:lnTo>
                  <a:pt x="1967960" y="934370"/>
                </a:lnTo>
                <a:lnTo>
                  <a:pt x="1928151" y="965257"/>
                </a:lnTo>
                <a:lnTo>
                  <a:pt x="1888731" y="996637"/>
                </a:lnTo>
                <a:lnTo>
                  <a:pt x="1849704" y="1028508"/>
                </a:lnTo>
                <a:lnTo>
                  <a:pt x="1811073" y="1060866"/>
                </a:lnTo>
                <a:lnTo>
                  <a:pt x="1772839" y="1093710"/>
                </a:lnTo>
                <a:lnTo>
                  <a:pt x="1735006" y="1127036"/>
                </a:lnTo>
                <a:lnTo>
                  <a:pt x="1697576" y="1160842"/>
                </a:lnTo>
                <a:lnTo>
                  <a:pt x="1660552" y="1195125"/>
                </a:lnTo>
                <a:lnTo>
                  <a:pt x="1623937" y="1229881"/>
                </a:lnTo>
                <a:lnTo>
                  <a:pt x="1587733" y="1265109"/>
                </a:lnTo>
                <a:lnTo>
                  <a:pt x="1551943" y="1300806"/>
                </a:lnTo>
                <a:lnTo>
                  <a:pt x="1516569" y="1336968"/>
                </a:lnTo>
                <a:lnTo>
                  <a:pt x="1481615" y="1373593"/>
                </a:lnTo>
                <a:lnTo>
                  <a:pt x="1447083" y="1410679"/>
                </a:lnTo>
                <a:lnTo>
                  <a:pt x="1412975" y="1448222"/>
                </a:lnTo>
                <a:lnTo>
                  <a:pt x="1379294" y="1486220"/>
                </a:lnTo>
                <a:lnTo>
                  <a:pt x="1346044" y="1524669"/>
                </a:lnTo>
                <a:lnTo>
                  <a:pt x="1313226" y="1563568"/>
                </a:lnTo>
                <a:lnTo>
                  <a:pt x="1280843" y="1602913"/>
                </a:lnTo>
                <a:lnTo>
                  <a:pt x="1248898" y="1642702"/>
                </a:lnTo>
                <a:lnTo>
                  <a:pt x="1217393" y="1682932"/>
                </a:lnTo>
                <a:lnTo>
                  <a:pt x="1186332" y="1723600"/>
                </a:lnTo>
                <a:lnTo>
                  <a:pt x="1155717" y="1764703"/>
                </a:lnTo>
                <a:lnTo>
                  <a:pt x="1125550" y="1806239"/>
                </a:lnTo>
                <a:lnTo>
                  <a:pt x="1095834" y="1848205"/>
                </a:lnTo>
                <a:lnTo>
                  <a:pt x="1066573" y="1890598"/>
                </a:lnTo>
                <a:lnTo>
                  <a:pt x="1037767" y="1933415"/>
                </a:lnTo>
                <a:lnTo>
                  <a:pt x="1011802" y="1973320"/>
                </a:lnTo>
                <a:lnTo>
                  <a:pt x="986305" y="2014126"/>
                </a:lnTo>
                <a:lnTo>
                  <a:pt x="961273" y="2055794"/>
                </a:lnTo>
                <a:lnTo>
                  <a:pt x="936702" y="2098284"/>
                </a:lnTo>
                <a:lnTo>
                  <a:pt x="912586" y="2141554"/>
                </a:lnTo>
                <a:lnTo>
                  <a:pt x="888921" y="2185565"/>
                </a:lnTo>
                <a:lnTo>
                  <a:pt x="865702" y="2230277"/>
                </a:lnTo>
                <a:lnTo>
                  <a:pt x="842926" y="2275649"/>
                </a:lnTo>
                <a:lnTo>
                  <a:pt x="820587" y="2321641"/>
                </a:lnTo>
                <a:lnTo>
                  <a:pt x="798681" y="2368212"/>
                </a:lnTo>
                <a:lnTo>
                  <a:pt x="777203" y="2415322"/>
                </a:lnTo>
                <a:lnTo>
                  <a:pt x="756149" y="2462932"/>
                </a:lnTo>
                <a:lnTo>
                  <a:pt x="735514" y="2511000"/>
                </a:lnTo>
                <a:lnTo>
                  <a:pt x="715295" y="2559487"/>
                </a:lnTo>
                <a:lnTo>
                  <a:pt x="695485" y="2608352"/>
                </a:lnTo>
                <a:lnTo>
                  <a:pt x="676081" y="2657555"/>
                </a:lnTo>
                <a:lnTo>
                  <a:pt x="657078" y="2707055"/>
                </a:lnTo>
                <a:lnTo>
                  <a:pt x="638472" y="2756813"/>
                </a:lnTo>
                <a:lnTo>
                  <a:pt x="620258" y="2806787"/>
                </a:lnTo>
                <a:lnTo>
                  <a:pt x="602431" y="2856938"/>
                </a:lnTo>
                <a:lnTo>
                  <a:pt x="584987" y="2907226"/>
                </a:lnTo>
                <a:lnTo>
                  <a:pt x="567922" y="2957610"/>
                </a:lnTo>
                <a:lnTo>
                  <a:pt x="551231" y="3008050"/>
                </a:lnTo>
                <a:lnTo>
                  <a:pt x="534909" y="3058505"/>
                </a:lnTo>
                <a:lnTo>
                  <a:pt x="518951" y="3108936"/>
                </a:lnTo>
                <a:lnTo>
                  <a:pt x="503354" y="3159301"/>
                </a:lnTo>
                <a:lnTo>
                  <a:pt x="488113" y="3209562"/>
                </a:lnTo>
                <a:lnTo>
                  <a:pt x="473223" y="3259676"/>
                </a:lnTo>
                <a:lnTo>
                  <a:pt x="458680" y="3309605"/>
                </a:lnTo>
                <a:lnTo>
                  <a:pt x="444479" y="3359308"/>
                </a:lnTo>
                <a:lnTo>
                  <a:pt x="430615" y="3408744"/>
                </a:lnTo>
                <a:lnTo>
                  <a:pt x="417085" y="3457874"/>
                </a:lnTo>
                <a:lnTo>
                  <a:pt x="403883" y="3506656"/>
                </a:lnTo>
                <a:lnTo>
                  <a:pt x="391005" y="3555051"/>
                </a:lnTo>
                <a:lnTo>
                  <a:pt x="378446" y="3603019"/>
                </a:lnTo>
                <a:lnTo>
                  <a:pt x="366202" y="3650519"/>
                </a:lnTo>
                <a:lnTo>
                  <a:pt x="354269" y="3697510"/>
                </a:lnTo>
                <a:lnTo>
                  <a:pt x="342641" y="3743954"/>
                </a:lnTo>
                <a:lnTo>
                  <a:pt x="331315" y="3789808"/>
                </a:lnTo>
                <a:lnTo>
                  <a:pt x="320286" y="3835033"/>
                </a:lnTo>
                <a:lnTo>
                  <a:pt x="309548" y="3879589"/>
                </a:lnTo>
                <a:lnTo>
                  <a:pt x="299098" y="3923436"/>
                </a:lnTo>
                <a:lnTo>
                  <a:pt x="288932" y="3966532"/>
                </a:lnTo>
                <a:lnTo>
                  <a:pt x="279044" y="4008839"/>
                </a:lnTo>
                <a:lnTo>
                  <a:pt x="269430" y="4050315"/>
                </a:lnTo>
                <a:lnTo>
                  <a:pt x="257890" y="4100286"/>
                </a:lnTo>
                <a:lnTo>
                  <a:pt x="246237" y="4150752"/>
                </a:lnTo>
                <a:lnTo>
                  <a:pt x="234489" y="4201629"/>
                </a:lnTo>
                <a:lnTo>
                  <a:pt x="222665" y="4252834"/>
                </a:lnTo>
                <a:lnTo>
                  <a:pt x="210784" y="4304282"/>
                </a:lnTo>
                <a:lnTo>
                  <a:pt x="198867" y="4355890"/>
                </a:lnTo>
                <a:lnTo>
                  <a:pt x="186932" y="4407576"/>
                </a:lnTo>
                <a:lnTo>
                  <a:pt x="174999" y="4459255"/>
                </a:lnTo>
                <a:lnTo>
                  <a:pt x="163086" y="4510844"/>
                </a:lnTo>
                <a:lnTo>
                  <a:pt x="151214" y="4562259"/>
                </a:lnTo>
                <a:lnTo>
                  <a:pt x="139401" y="4613418"/>
                </a:lnTo>
                <a:lnTo>
                  <a:pt x="127666" y="4664236"/>
                </a:lnTo>
                <a:lnTo>
                  <a:pt x="116030" y="4714630"/>
                </a:lnTo>
                <a:lnTo>
                  <a:pt x="104510" y="4764516"/>
                </a:lnTo>
                <a:lnTo>
                  <a:pt x="93127" y="4813812"/>
                </a:lnTo>
                <a:lnTo>
                  <a:pt x="81900" y="4862433"/>
                </a:lnTo>
                <a:lnTo>
                  <a:pt x="70848" y="4910296"/>
                </a:lnTo>
                <a:lnTo>
                  <a:pt x="59990" y="4957317"/>
                </a:lnTo>
                <a:lnTo>
                  <a:pt x="49345" y="5003414"/>
                </a:lnTo>
                <a:lnTo>
                  <a:pt x="38933" y="5048502"/>
                </a:lnTo>
                <a:lnTo>
                  <a:pt x="28774" y="5092499"/>
                </a:lnTo>
                <a:lnTo>
                  <a:pt x="18885" y="5135320"/>
                </a:lnTo>
                <a:lnTo>
                  <a:pt x="9287" y="5176882"/>
                </a:lnTo>
                <a:lnTo>
                  <a:pt x="0" y="5217102"/>
                </a:lnTo>
                <a:lnTo>
                  <a:pt x="60564" y="5202798"/>
                </a:lnTo>
                <a:lnTo>
                  <a:pt x="120706" y="5188335"/>
                </a:lnTo>
                <a:lnTo>
                  <a:pt x="180428" y="5173714"/>
                </a:lnTo>
                <a:lnTo>
                  <a:pt x="239731" y="5158936"/>
                </a:lnTo>
                <a:lnTo>
                  <a:pt x="298615" y="5144003"/>
                </a:lnTo>
                <a:lnTo>
                  <a:pt x="357083" y="5128916"/>
                </a:lnTo>
                <a:lnTo>
                  <a:pt x="415135" y="5113675"/>
                </a:lnTo>
                <a:lnTo>
                  <a:pt x="472772" y="5098283"/>
                </a:lnTo>
                <a:lnTo>
                  <a:pt x="529995" y="5082740"/>
                </a:lnTo>
                <a:lnTo>
                  <a:pt x="586806" y="5067047"/>
                </a:lnTo>
                <a:lnTo>
                  <a:pt x="643206" y="5051206"/>
                </a:lnTo>
                <a:lnTo>
                  <a:pt x="699196" y="5035219"/>
                </a:lnTo>
                <a:lnTo>
                  <a:pt x="754777" y="5019085"/>
                </a:lnTo>
                <a:lnTo>
                  <a:pt x="809950" y="5002806"/>
                </a:lnTo>
                <a:lnTo>
                  <a:pt x="864717" y="4986385"/>
                </a:lnTo>
                <a:lnTo>
                  <a:pt x="919078" y="4969821"/>
                </a:lnTo>
                <a:lnTo>
                  <a:pt x="973034" y="4953116"/>
                </a:lnTo>
                <a:lnTo>
                  <a:pt x="1026588" y="4936271"/>
                </a:lnTo>
                <a:lnTo>
                  <a:pt x="1079740" y="4919287"/>
                </a:lnTo>
                <a:lnTo>
                  <a:pt x="1132490" y="4902166"/>
                </a:lnTo>
                <a:lnTo>
                  <a:pt x="1184841" y="4884909"/>
                </a:lnTo>
                <a:lnTo>
                  <a:pt x="1236794" y="4867517"/>
                </a:lnTo>
                <a:lnTo>
                  <a:pt x="1288349" y="4849992"/>
                </a:lnTo>
                <a:lnTo>
                  <a:pt x="1339508" y="4832333"/>
                </a:lnTo>
                <a:lnTo>
                  <a:pt x="1390272" y="4814544"/>
                </a:lnTo>
                <a:lnTo>
                  <a:pt x="1440641" y="4796624"/>
                </a:lnTo>
                <a:lnTo>
                  <a:pt x="1490618" y="4778575"/>
                </a:lnTo>
                <a:lnTo>
                  <a:pt x="1540204" y="4760399"/>
                </a:lnTo>
                <a:lnTo>
                  <a:pt x="1589399" y="4742096"/>
                </a:lnTo>
                <a:lnTo>
                  <a:pt x="1638204" y="4723668"/>
                </a:lnTo>
                <a:lnTo>
                  <a:pt x="1686622" y="4705115"/>
                </a:lnTo>
                <a:lnTo>
                  <a:pt x="1734652" y="4686440"/>
                </a:lnTo>
                <a:lnTo>
                  <a:pt x="1782296" y="4667643"/>
                </a:lnTo>
                <a:lnTo>
                  <a:pt x="1829556" y="4648726"/>
                </a:lnTo>
                <a:lnTo>
                  <a:pt x="1876432" y="4629689"/>
                </a:lnTo>
                <a:lnTo>
                  <a:pt x="1922926" y="4610535"/>
                </a:lnTo>
                <a:lnTo>
                  <a:pt x="1969039" y="4591263"/>
                </a:lnTo>
                <a:lnTo>
                  <a:pt x="2014771" y="4571876"/>
                </a:lnTo>
                <a:lnTo>
                  <a:pt x="2060125" y="4552375"/>
                </a:lnTo>
                <a:lnTo>
                  <a:pt x="2105100" y="4532760"/>
                </a:lnTo>
                <a:lnTo>
                  <a:pt x="2149699" y="4513033"/>
                </a:lnTo>
                <a:lnTo>
                  <a:pt x="2193923" y="4493195"/>
                </a:lnTo>
                <a:lnTo>
                  <a:pt x="2237772" y="4473248"/>
                </a:lnTo>
                <a:lnTo>
                  <a:pt x="2281248" y="4453193"/>
                </a:lnTo>
                <a:lnTo>
                  <a:pt x="2324352" y="4433030"/>
                </a:lnTo>
                <a:lnTo>
                  <a:pt x="2367085" y="4412761"/>
                </a:lnTo>
                <a:lnTo>
                  <a:pt x="2409448" y="4392388"/>
                </a:lnTo>
                <a:lnTo>
                  <a:pt x="2451443" y="4371911"/>
                </a:lnTo>
                <a:lnTo>
                  <a:pt x="2493070" y="4351331"/>
                </a:lnTo>
                <a:lnTo>
                  <a:pt x="2534331" y="4330651"/>
                </a:lnTo>
                <a:lnTo>
                  <a:pt x="2575227" y="4309871"/>
                </a:lnTo>
                <a:lnTo>
                  <a:pt x="2615759" y="4288991"/>
                </a:lnTo>
                <a:lnTo>
                  <a:pt x="2655928" y="4268015"/>
                </a:lnTo>
                <a:lnTo>
                  <a:pt x="2695735" y="4246942"/>
                </a:lnTo>
                <a:lnTo>
                  <a:pt x="2735182" y="4225774"/>
                </a:lnTo>
                <a:lnTo>
                  <a:pt x="2774270" y="4204512"/>
                </a:lnTo>
                <a:lnTo>
                  <a:pt x="2812999" y="4183158"/>
                </a:lnTo>
                <a:lnTo>
                  <a:pt x="2851372" y="4161712"/>
                </a:lnTo>
                <a:lnTo>
                  <a:pt x="2889388" y="4140175"/>
                </a:lnTo>
                <a:lnTo>
                  <a:pt x="2927050" y="4118550"/>
                </a:lnTo>
                <a:lnTo>
                  <a:pt x="2964358" y="4096837"/>
                </a:lnTo>
                <a:lnTo>
                  <a:pt x="3001313" y="4075037"/>
                </a:lnTo>
                <a:lnTo>
                  <a:pt x="3037917" y="4053152"/>
                </a:lnTo>
                <a:lnTo>
                  <a:pt x="3074172" y="4031183"/>
                </a:lnTo>
                <a:lnTo>
                  <a:pt x="3110077" y="4009130"/>
                </a:lnTo>
                <a:lnTo>
                  <a:pt x="3145634" y="3986996"/>
                </a:lnTo>
                <a:lnTo>
                  <a:pt x="3180845" y="3964781"/>
                </a:lnTo>
                <a:lnTo>
                  <a:pt x="3215710" y="3942487"/>
                </a:lnTo>
                <a:lnTo>
                  <a:pt x="3250230" y="3920115"/>
                </a:lnTo>
                <a:lnTo>
                  <a:pt x="3284408" y="3897665"/>
                </a:lnTo>
                <a:lnTo>
                  <a:pt x="3318243" y="3875140"/>
                </a:lnTo>
                <a:lnTo>
                  <a:pt x="3351738" y="3852541"/>
                </a:lnTo>
                <a:lnTo>
                  <a:pt x="3384892" y="3829868"/>
                </a:lnTo>
                <a:lnTo>
                  <a:pt x="3432051" y="3797008"/>
                </a:lnTo>
                <a:lnTo>
                  <a:pt x="3478606" y="3763808"/>
                </a:lnTo>
                <a:lnTo>
                  <a:pt x="3524562" y="3730273"/>
                </a:lnTo>
                <a:lnTo>
                  <a:pt x="3569920" y="3696409"/>
                </a:lnTo>
                <a:lnTo>
                  <a:pt x="3614684" y="3662222"/>
                </a:lnTo>
                <a:lnTo>
                  <a:pt x="3658856" y="3627719"/>
                </a:lnTo>
                <a:lnTo>
                  <a:pt x="3702440" y="3592906"/>
                </a:lnTo>
                <a:lnTo>
                  <a:pt x="3745438" y="3557789"/>
                </a:lnTo>
                <a:lnTo>
                  <a:pt x="3787853" y="3522373"/>
                </a:lnTo>
                <a:lnTo>
                  <a:pt x="3829688" y="3486666"/>
                </a:lnTo>
                <a:lnTo>
                  <a:pt x="3870946" y="3450673"/>
                </a:lnTo>
                <a:lnTo>
                  <a:pt x="3911629" y="3414400"/>
                </a:lnTo>
                <a:lnTo>
                  <a:pt x="3951740" y="3377854"/>
                </a:lnTo>
                <a:lnTo>
                  <a:pt x="3991283" y="3341040"/>
                </a:lnTo>
                <a:lnTo>
                  <a:pt x="4030259" y="3303965"/>
                </a:lnTo>
                <a:lnTo>
                  <a:pt x="4068673" y="3266635"/>
                </a:lnTo>
                <a:lnTo>
                  <a:pt x="4106526" y="3229056"/>
                </a:lnTo>
                <a:lnTo>
                  <a:pt x="4143821" y="3191234"/>
                </a:lnTo>
                <a:lnTo>
                  <a:pt x="4180562" y="3153175"/>
                </a:lnTo>
                <a:lnTo>
                  <a:pt x="4216751" y="3114885"/>
                </a:lnTo>
                <a:lnTo>
                  <a:pt x="4252391" y="3076371"/>
                </a:lnTo>
                <a:lnTo>
                  <a:pt x="4287485" y="3037639"/>
                </a:lnTo>
                <a:lnTo>
                  <a:pt x="4322035" y="2998694"/>
                </a:lnTo>
                <a:lnTo>
                  <a:pt x="4356045" y="2959543"/>
                </a:lnTo>
                <a:lnTo>
                  <a:pt x="4389518" y="2920192"/>
                </a:lnTo>
                <a:lnTo>
                  <a:pt x="4422455" y="2880647"/>
                </a:lnTo>
                <a:lnTo>
                  <a:pt x="4454860" y="2840914"/>
                </a:lnTo>
                <a:lnTo>
                  <a:pt x="4486737" y="2800999"/>
                </a:lnTo>
                <a:lnTo>
                  <a:pt x="4518087" y="2760909"/>
                </a:lnTo>
                <a:lnTo>
                  <a:pt x="4548913" y="2720650"/>
                </a:lnTo>
                <a:lnTo>
                  <a:pt x="4579219" y="2680227"/>
                </a:lnTo>
                <a:lnTo>
                  <a:pt x="4609006" y="2639647"/>
                </a:lnTo>
                <a:lnTo>
                  <a:pt x="4638279" y="2598917"/>
                </a:lnTo>
                <a:lnTo>
                  <a:pt x="4667040" y="2558041"/>
                </a:lnTo>
                <a:lnTo>
                  <a:pt x="4695291" y="2517026"/>
                </a:lnTo>
                <a:lnTo>
                  <a:pt x="4723036" y="2475879"/>
                </a:lnTo>
                <a:lnTo>
                  <a:pt x="4750277" y="2434605"/>
                </a:lnTo>
                <a:lnTo>
                  <a:pt x="4777017" y="2393211"/>
                </a:lnTo>
                <a:lnTo>
                  <a:pt x="4803259" y="2351702"/>
                </a:lnTo>
                <a:lnTo>
                  <a:pt x="4829006" y="2310085"/>
                </a:lnTo>
                <a:lnTo>
                  <a:pt x="4854261" y="2268366"/>
                </a:lnTo>
                <a:lnTo>
                  <a:pt x="4879026" y="2226552"/>
                </a:lnTo>
                <a:lnTo>
                  <a:pt x="4903304" y="2184647"/>
                </a:lnTo>
                <a:lnTo>
                  <a:pt x="4927098" y="2142659"/>
                </a:lnTo>
                <a:lnTo>
                  <a:pt x="4950412" y="2100593"/>
                </a:lnTo>
                <a:lnTo>
                  <a:pt x="4973247" y="2058456"/>
                </a:lnTo>
                <a:lnTo>
                  <a:pt x="4995607" y="2016253"/>
                </a:lnTo>
                <a:lnTo>
                  <a:pt x="5017494" y="1973992"/>
                </a:lnTo>
                <a:lnTo>
                  <a:pt x="5038912" y="1931677"/>
                </a:lnTo>
                <a:lnTo>
                  <a:pt x="5059862" y="1889315"/>
                </a:lnTo>
                <a:lnTo>
                  <a:pt x="5080349" y="1846913"/>
                </a:lnTo>
                <a:lnTo>
                  <a:pt x="5100375" y="1804476"/>
                </a:lnTo>
                <a:lnTo>
                  <a:pt x="5119942" y="1762010"/>
                </a:lnTo>
                <a:lnTo>
                  <a:pt x="5139053" y="1719522"/>
                </a:lnTo>
                <a:lnTo>
                  <a:pt x="5157712" y="1677017"/>
                </a:lnTo>
                <a:lnTo>
                  <a:pt x="5175921" y="1634503"/>
                </a:lnTo>
                <a:lnTo>
                  <a:pt x="5193683" y="1591984"/>
                </a:lnTo>
                <a:lnTo>
                  <a:pt x="5211000" y="1549468"/>
                </a:lnTo>
                <a:lnTo>
                  <a:pt x="5227876" y="1506959"/>
                </a:lnTo>
                <a:lnTo>
                  <a:pt x="5244314" y="1464465"/>
                </a:lnTo>
                <a:lnTo>
                  <a:pt x="5260316" y="1421991"/>
                </a:lnTo>
                <a:lnTo>
                  <a:pt x="5275885" y="1379544"/>
                </a:lnTo>
                <a:lnTo>
                  <a:pt x="5291024" y="1337130"/>
                </a:lnTo>
                <a:lnTo>
                  <a:pt x="5305736" y="1294754"/>
                </a:lnTo>
                <a:lnTo>
                  <a:pt x="5320023" y="1252424"/>
                </a:lnTo>
                <a:lnTo>
                  <a:pt x="5333889" y="1210144"/>
                </a:lnTo>
                <a:lnTo>
                  <a:pt x="5347336" y="1167922"/>
                </a:lnTo>
                <a:lnTo>
                  <a:pt x="5360367" y="1125763"/>
                </a:lnTo>
                <a:lnTo>
                  <a:pt x="5372985" y="1083673"/>
                </a:lnTo>
                <a:lnTo>
                  <a:pt x="5385193" y="1041659"/>
                </a:lnTo>
                <a:lnTo>
                  <a:pt x="5493598" y="654962"/>
                </a:lnTo>
                <a:lnTo>
                  <a:pt x="5577976" y="342918"/>
                </a:lnTo>
                <a:lnTo>
                  <a:pt x="5632717" y="134467"/>
                </a:lnTo>
                <a:lnTo>
                  <a:pt x="5652211" y="58552"/>
                </a:lnTo>
                <a:close/>
              </a:path>
            </a:pathLst>
          </a:custGeom>
          <a:ln w="95250" cap="sq">
            <a:solidFill>
              <a:schemeClr val="bg1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0391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NorQuest College logo">
            <a:extLst>
              <a:ext uri="{FF2B5EF4-FFF2-40B4-BE49-F238E27FC236}">
                <a16:creationId xmlns:a16="http://schemas.microsoft.com/office/drawing/2014/main" id="{F2EF4790-3CE2-E140-B061-2985404077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8571" y="5336073"/>
            <a:ext cx="2308785" cy="573781"/>
          </a:xfrm>
          <a:prstGeom prst="rect">
            <a:avLst/>
          </a:prstGeom>
        </p:spPr>
      </p:pic>
      <p:sp>
        <p:nvSpPr>
          <p:cNvPr id="29" name="object 2">
            <a:extLst>
              <a:ext uri="{FF2B5EF4-FFF2-40B4-BE49-F238E27FC236}">
                <a16:creationId xmlns:a16="http://schemas.microsoft.com/office/drawing/2014/main" id="{098EB0EC-EEF3-3442-A29B-3BD2AC768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46861">
            <a:off x="-1890236" y="-2333911"/>
            <a:ext cx="6733379" cy="6214496"/>
          </a:xfrm>
          <a:custGeom>
            <a:avLst/>
            <a:gdLst/>
            <a:ahLst/>
            <a:cxnLst/>
            <a:rect l="l" t="t" r="r" b="b"/>
            <a:pathLst>
              <a:path w="5652770" h="5217160">
                <a:moveTo>
                  <a:pt x="5652211" y="58552"/>
                </a:moveTo>
                <a:lnTo>
                  <a:pt x="5600615" y="51024"/>
                </a:lnTo>
                <a:lnTo>
                  <a:pt x="5549014" y="44021"/>
                </a:lnTo>
                <a:lnTo>
                  <a:pt x="5497412" y="37542"/>
                </a:lnTo>
                <a:lnTo>
                  <a:pt x="5445813" y="31584"/>
                </a:lnTo>
                <a:lnTo>
                  <a:pt x="5394223" y="26146"/>
                </a:lnTo>
                <a:lnTo>
                  <a:pt x="5342647" y="21227"/>
                </a:lnTo>
                <a:lnTo>
                  <a:pt x="5291090" y="16824"/>
                </a:lnTo>
                <a:lnTo>
                  <a:pt x="5239557" y="12937"/>
                </a:lnTo>
                <a:lnTo>
                  <a:pt x="5188052" y="9562"/>
                </a:lnTo>
                <a:lnTo>
                  <a:pt x="5136581" y="6699"/>
                </a:lnTo>
                <a:lnTo>
                  <a:pt x="5085148" y="4346"/>
                </a:lnTo>
                <a:lnTo>
                  <a:pt x="5033759" y="2502"/>
                </a:lnTo>
                <a:lnTo>
                  <a:pt x="4982418" y="1163"/>
                </a:lnTo>
                <a:lnTo>
                  <a:pt x="4931131" y="330"/>
                </a:lnTo>
                <a:lnTo>
                  <a:pt x="4879903" y="0"/>
                </a:lnTo>
                <a:lnTo>
                  <a:pt x="4828737" y="171"/>
                </a:lnTo>
                <a:lnTo>
                  <a:pt x="4777640" y="841"/>
                </a:lnTo>
                <a:lnTo>
                  <a:pt x="4726616" y="2010"/>
                </a:lnTo>
                <a:lnTo>
                  <a:pt x="4675671" y="3675"/>
                </a:lnTo>
                <a:lnTo>
                  <a:pt x="4624809" y="5835"/>
                </a:lnTo>
                <a:lnTo>
                  <a:pt x="4574035" y="8488"/>
                </a:lnTo>
                <a:lnTo>
                  <a:pt x="4523354" y="11632"/>
                </a:lnTo>
                <a:lnTo>
                  <a:pt x="4472771" y="15266"/>
                </a:lnTo>
                <a:lnTo>
                  <a:pt x="4422291" y="19387"/>
                </a:lnTo>
                <a:lnTo>
                  <a:pt x="4371919" y="23995"/>
                </a:lnTo>
                <a:lnTo>
                  <a:pt x="4321660" y="29087"/>
                </a:lnTo>
                <a:lnTo>
                  <a:pt x="4271519" y="34662"/>
                </a:lnTo>
                <a:lnTo>
                  <a:pt x="4221501" y="40718"/>
                </a:lnTo>
                <a:lnTo>
                  <a:pt x="4171611" y="47253"/>
                </a:lnTo>
                <a:lnTo>
                  <a:pt x="4121853" y="54266"/>
                </a:lnTo>
                <a:lnTo>
                  <a:pt x="4072234" y="61756"/>
                </a:lnTo>
                <a:lnTo>
                  <a:pt x="4022757" y="69719"/>
                </a:lnTo>
                <a:lnTo>
                  <a:pt x="3973427" y="78155"/>
                </a:lnTo>
                <a:lnTo>
                  <a:pt x="3924250" y="87062"/>
                </a:lnTo>
                <a:lnTo>
                  <a:pt x="3875231" y="96438"/>
                </a:lnTo>
                <a:lnTo>
                  <a:pt x="3826375" y="106282"/>
                </a:lnTo>
                <a:lnTo>
                  <a:pt x="3777686" y="116592"/>
                </a:lnTo>
                <a:lnTo>
                  <a:pt x="3729169" y="127366"/>
                </a:lnTo>
                <a:lnTo>
                  <a:pt x="3680830" y="138602"/>
                </a:lnTo>
                <a:lnTo>
                  <a:pt x="3632673" y="150299"/>
                </a:lnTo>
                <a:lnTo>
                  <a:pt x="3584703" y="162455"/>
                </a:lnTo>
                <a:lnTo>
                  <a:pt x="3536926" y="175069"/>
                </a:lnTo>
                <a:lnTo>
                  <a:pt x="3489346" y="188138"/>
                </a:lnTo>
                <a:lnTo>
                  <a:pt x="3441968" y="201661"/>
                </a:lnTo>
                <a:lnTo>
                  <a:pt x="3394798" y="215637"/>
                </a:lnTo>
                <a:lnTo>
                  <a:pt x="3347839" y="230063"/>
                </a:lnTo>
                <a:lnTo>
                  <a:pt x="3301098" y="244938"/>
                </a:lnTo>
                <a:lnTo>
                  <a:pt x="3254579" y="260260"/>
                </a:lnTo>
                <a:lnTo>
                  <a:pt x="3208286" y="276028"/>
                </a:lnTo>
                <a:lnTo>
                  <a:pt x="3162226" y="292240"/>
                </a:lnTo>
                <a:lnTo>
                  <a:pt x="3116403" y="308893"/>
                </a:lnTo>
                <a:lnTo>
                  <a:pt x="3070821" y="325988"/>
                </a:lnTo>
                <a:lnTo>
                  <a:pt x="3025486" y="343521"/>
                </a:lnTo>
                <a:lnTo>
                  <a:pt x="2980403" y="361491"/>
                </a:lnTo>
                <a:lnTo>
                  <a:pt x="2935577" y="379896"/>
                </a:lnTo>
                <a:lnTo>
                  <a:pt x="2891013" y="398735"/>
                </a:lnTo>
                <a:lnTo>
                  <a:pt x="2846715" y="418006"/>
                </a:lnTo>
                <a:lnTo>
                  <a:pt x="2802689" y="437708"/>
                </a:lnTo>
                <a:lnTo>
                  <a:pt x="2758939" y="457838"/>
                </a:lnTo>
                <a:lnTo>
                  <a:pt x="2715471" y="478394"/>
                </a:lnTo>
                <a:lnTo>
                  <a:pt x="2672290" y="499377"/>
                </a:lnTo>
                <a:lnTo>
                  <a:pt x="2629399" y="520782"/>
                </a:lnTo>
                <a:lnTo>
                  <a:pt x="2586806" y="542610"/>
                </a:lnTo>
                <a:lnTo>
                  <a:pt x="2544514" y="564857"/>
                </a:lnTo>
                <a:lnTo>
                  <a:pt x="2502528" y="587523"/>
                </a:lnTo>
                <a:lnTo>
                  <a:pt x="2460853" y="610606"/>
                </a:lnTo>
                <a:lnTo>
                  <a:pt x="2419495" y="634103"/>
                </a:lnTo>
                <a:lnTo>
                  <a:pt x="2378457" y="658015"/>
                </a:lnTo>
                <a:lnTo>
                  <a:pt x="2337747" y="682337"/>
                </a:lnTo>
                <a:lnTo>
                  <a:pt x="2297367" y="707070"/>
                </a:lnTo>
                <a:lnTo>
                  <a:pt x="2257323" y="732211"/>
                </a:lnTo>
                <a:lnTo>
                  <a:pt x="2214858" y="759566"/>
                </a:lnTo>
                <a:lnTo>
                  <a:pt x="2172765" y="787434"/>
                </a:lnTo>
                <a:lnTo>
                  <a:pt x="2131045" y="815813"/>
                </a:lnTo>
                <a:lnTo>
                  <a:pt x="2089702" y="844698"/>
                </a:lnTo>
                <a:lnTo>
                  <a:pt x="2048739" y="874088"/>
                </a:lnTo>
                <a:lnTo>
                  <a:pt x="2008157" y="903979"/>
                </a:lnTo>
                <a:lnTo>
                  <a:pt x="1967960" y="934370"/>
                </a:lnTo>
                <a:lnTo>
                  <a:pt x="1928151" y="965257"/>
                </a:lnTo>
                <a:lnTo>
                  <a:pt x="1888731" y="996637"/>
                </a:lnTo>
                <a:lnTo>
                  <a:pt x="1849704" y="1028508"/>
                </a:lnTo>
                <a:lnTo>
                  <a:pt x="1811073" y="1060866"/>
                </a:lnTo>
                <a:lnTo>
                  <a:pt x="1772839" y="1093710"/>
                </a:lnTo>
                <a:lnTo>
                  <a:pt x="1735006" y="1127036"/>
                </a:lnTo>
                <a:lnTo>
                  <a:pt x="1697576" y="1160842"/>
                </a:lnTo>
                <a:lnTo>
                  <a:pt x="1660552" y="1195125"/>
                </a:lnTo>
                <a:lnTo>
                  <a:pt x="1623937" y="1229881"/>
                </a:lnTo>
                <a:lnTo>
                  <a:pt x="1587733" y="1265109"/>
                </a:lnTo>
                <a:lnTo>
                  <a:pt x="1551943" y="1300806"/>
                </a:lnTo>
                <a:lnTo>
                  <a:pt x="1516569" y="1336968"/>
                </a:lnTo>
                <a:lnTo>
                  <a:pt x="1481615" y="1373593"/>
                </a:lnTo>
                <a:lnTo>
                  <a:pt x="1447083" y="1410679"/>
                </a:lnTo>
                <a:lnTo>
                  <a:pt x="1412975" y="1448222"/>
                </a:lnTo>
                <a:lnTo>
                  <a:pt x="1379294" y="1486220"/>
                </a:lnTo>
                <a:lnTo>
                  <a:pt x="1346044" y="1524669"/>
                </a:lnTo>
                <a:lnTo>
                  <a:pt x="1313226" y="1563568"/>
                </a:lnTo>
                <a:lnTo>
                  <a:pt x="1280843" y="1602913"/>
                </a:lnTo>
                <a:lnTo>
                  <a:pt x="1248898" y="1642702"/>
                </a:lnTo>
                <a:lnTo>
                  <a:pt x="1217393" y="1682932"/>
                </a:lnTo>
                <a:lnTo>
                  <a:pt x="1186332" y="1723600"/>
                </a:lnTo>
                <a:lnTo>
                  <a:pt x="1155717" y="1764703"/>
                </a:lnTo>
                <a:lnTo>
                  <a:pt x="1125550" y="1806239"/>
                </a:lnTo>
                <a:lnTo>
                  <a:pt x="1095834" y="1848205"/>
                </a:lnTo>
                <a:lnTo>
                  <a:pt x="1066573" y="1890598"/>
                </a:lnTo>
                <a:lnTo>
                  <a:pt x="1037767" y="1933415"/>
                </a:lnTo>
                <a:lnTo>
                  <a:pt x="1011802" y="1973320"/>
                </a:lnTo>
                <a:lnTo>
                  <a:pt x="986305" y="2014126"/>
                </a:lnTo>
                <a:lnTo>
                  <a:pt x="961273" y="2055794"/>
                </a:lnTo>
                <a:lnTo>
                  <a:pt x="936702" y="2098284"/>
                </a:lnTo>
                <a:lnTo>
                  <a:pt x="912586" y="2141554"/>
                </a:lnTo>
                <a:lnTo>
                  <a:pt x="888921" y="2185565"/>
                </a:lnTo>
                <a:lnTo>
                  <a:pt x="865702" y="2230277"/>
                </a:lnTo>
                <a:lnTo>
                  <a:pt x="842926" y="2275649"/>
                </a:lnTo>
                <a:lnTo>
                  <a:pt x="820587" y="2321641"/>
                </a:lnTo>
                <a:lnTo>
                  <a:pt x="798681" y="2368212"/>
                </a:lnTo>
                <a:lnTo>
                  <a:pt x="777203" y="2415322"/>
                </a:lnTo>
                <a:lnTo>
                  <a:pt x="756149" y="2462932"/>
                </a:lnTo>
                <a:lnTo>
                  <a:pt x="735514" y="2511000"/>
                </a:lnTo>
                <a:lnTo>
                  <a:pt x="715295" y="2559487"/>
                </a:lnTo>
                <a:lnTo>
                  <a:pt x="695485" y="2608352"/>
                </a:lnTo>
                <a:lnTo>
                  <a:pt x="676081" y="2657555"/>
                </a:lnTo>
                <a:lnTo>
                  <a:pt x="657078" y="2707055"/>
                </a:lnTo>
                <a:lnTo>
                  <a:pt x="638472" y="2756813"/>
                </a:lnTo>
                <a:lnTo>
                  <a:pt x="620258" y="2806787"/>
                </a:lnTo>
                <a:lnTo>
                  <a:pt x="602431" y="2856938"/>
                </a:lnTo>
                <a:lnTo>
                  <a:pt x="584987" y="2907226"/>
                </a:lnTo>
                <a:lnTo>
                  <a:pt x="567922" y="2957610"/>
                </a:lnTo>
                <a:lnTo>
                  <a:pt x="551231" y="3008050"/>
                </a:lnTo>
                <a:lnTo>
                  <a:pt x="534909" y="3058505"/>
                </a:lnTo>
                <a:lnTo>
                  <a:pt x="518951" y="3108936"/>
                </a:lnTo>
                <a:lnTo>
                  <a:pt x="503354" y="3159301"/>
                </a:lnTo>
                <a:lnTo>
                  <a:pt x="488113" y="3209562"/>
                </a:lnTo>
                <a:lnTo>
                  <a:pt x="473223" y="3259676"/>
                </a:lnTo>
                <a:lnTo>
                  <a:pt x="458680" y="3309605"/>
                </a:lnTo>
                <a:lnTo>
                  <a:pt x="444479" y="3359308"/>
                </a:lnTo>
                <a:lnTo>
                  <a:pt x="430615" y="3408744"/>
                </a:lnTo>
                <a:lnTo>
                  <a:pt x="417085" y="3457874"/>
                </a:lnTo>
                <a:lnTo>
                  <a:pt x="403883" y="3506656"/>
                </a:lnTo>
                <a:lnTo>
                  <a:pt x="391005" y="3555051"/>
                </a:lnTo>
                <a:lnTo>
                  <a:pt x="378446" y="3603019"/>
                </a:lnTo>
                <a:lnTo>
                  <a:pt x="366202" y="3650519"/>
                </a:lnTo>
                <a:lnTo>
                  <a:pt x="354269" y="3697510"/>
                </a:lnTo>
                <a:lnTo>
                  <a:pt x="342641" y="3743954"/>
                </a:lnTo>
                <a:lnTo>
                  <a:pt x="331315" y="3789808"/>
                </a:lnTo>
                <a:lnTo>
                  <a:pt x="320286" y="3835033"/>
                </a:lnTo>
                <a:lnTo>
                  <a:pt x="309548" y="3879589"/>
                </a:lnTo>
                <a:lnTo>
                  <a:pt x="299098" y="3923436"/>
                </a:lnTo>
                <a:lnTo>
                  <a:pt x="288932" y="3966532"/>
                </a:lnTo>
                <a:lnTo>
                  <a:pt x="279044" y="4008839"/>
                </a:lnTo>
                <a:lnTo>
                  <a:pt x="269430" y="4050315"/>
                </a:lnTo>
                <a:lnTo>
                  <a:pt x="257890" y="4100286"/>
                </a:lnTo>
                <a:lnTo>
                  <a:pt x="246237" y="4150752"/>
                </a:lnTo>
                <a:lnTo>
                  <a:pt x="234489" y="4201629"/>
                </a:lnTo>
                <a:lnTo>
                  <a:pt x="222665" y="4252834"/>
                </a:lnTo>
                <a:lnTo>
                  <a:pt x="210784" y="4304282"/>
                </a:lnTo>
                <a:lnTo>
                  <a:pt x="198867" y="4355890"/>
                </a:lnTo>
                <a:lnTo>
                  <a:pt x="186932" y="4407576"/>
                </a:lnTo>
                <a:lnTo>
                  <a:pt x="174999" y="4459255"/>
                </a:lnTo>
                <a:lnTo>
                  <a:pt x="163086" y="4510844"/>
                </a:lnTo>
                <a:lnTo>
                  <a:pt x="151214" y="4562259"/>
                </a:lnTo>
                <a:lnTo>
                  <a:pt x="139401" y="4613418"/>
                </a:lnTo>
                <a:lnTo>
                  <a:pt x="127666" y="4664236"/>
                </a:lnTo>
                <a:lnTo>
                  <a:pt x="116030" y="4714630"/>
                </a:lnTo>
                <a:lnTo>
                  <a:pt x="104510" y="4764516"/>
                </a:lnTo>
                <a:lnTo>
                  <a:pt x="93127" y="4813812"/>
                </a:lnTo>
                <a:lnTo>
                  <a:pt x="81900" y="4862433"/>
                </a:lnTo>
                <a:lnTo>
                  <a:pt x="70848" y="4910296"/>
                </a:lnTo>
                <a:lnTo>
                  <a:pt x="59990" y="4957317"/>
                </a:lnTo>
                <a:lnTo>
                  <a:pt x="49345" y="5003414"/>
                </a:lnTo>
                <a:lnTo>
                  <a:pt x="38933" y="5048502"/>
                </a:lnTo>
                <a:lnTo>
                  <a:pt x="28774" y="5092499"/>
                </a:lnTo>
                <a:lnTo>
                  <a:pt x="18885" y="5135320"/>
                </a:lnTo>
                <a:lnTo>
                  <a:pt x="9287" y="5176882"/>
                </a:lnTo>
                <a:lnTo>
                  <a:pt x="0" y="5217102"/>
                </a:lnTo>
                <a:lnTo>
                  <a:pt x="60564" y="5202798"/>
                </a:lnTo>
                <a:lnTo>
                  <a:pt x="120706" y="5188335"/>
                </a:lnTo>
                <a:lnTo>
                  <a:pt x="180428" y="5173714"/>
                </a:lnTo>
                <a:lnTo>
                  <a:pt x="239731" y="5158936"/>
                </a:lnTo>
                <a:lnTo>
                  <a:pt x="298615" y="5144003"/>
                </a:lnTo>
                <a:lnTo>
                  <a:pt x="357083" y="5128916"/>
                </a:lnTo>
                <a:lnTo>
                  <a:pt x="415135" y="5113675"/>
                </a:lnTo>
                <a:lnTo>
                  <a:pt x="472772" y="5098283"/>
                </a:lnTo>
                <a:lnTo>
                  <a:pt x="529995" y="5082740"/>
                </a:lnTo>
                <a:lnTo>
                  <a:pt x="586806" y="5067047"/>
                </a:lnTo>
                <a:lnTo>
                  <a:pt x="643206" y="5051206"/>
                </a:lnTo>
                <a:lnTo>
                  <a:pt x="699196" y="5035219"/>
                </a:lnTo>
                <a:lnTo>
                  <a:pt x="754777" y="5019085"/>
                </a:lnTo>
                <a:lnTo>
                  <a:pt x="809950" y="5002806"/>
                </a:lnTo>
                <a:lnTo>
                  <a:pt x="864717" y="4986385"/>
                </a:lnTo>
                <a:lnTo>
                  <a:pt x="919078" y="4969821"/>
                </a:lnTo>
                <a:lnTo>
                  <a:pt x="973034" y="4953116"/>
                </a:lnTo>
                <a:lnTo>
                  <a:pt x="1026588" y="4936271"/>
                </a:lnTo>
                <a:lnTo>
                  <a:pt x="1079740" y="4919287"/>
                </a:lnTo>
                <a:lnTo>
                  <a:pt x="1132490" y="4902166"/>
                </a:lnTo>
                <a:lnTo>
                  <a:pt x="1184841" y="4884909"/>
                </a:lnTo>
                <a:lnTo>
                  <a:pt x="1236794" y="4867517"/>
                </a:lnTo>
                <a:lnTo>
                  <a:pt x="1288349" y="4849992"/>
                </a:lnTo>
                <a:lnTo>
                  <a:pt x="1339508" y="4832333"/>
                </a:lnTo>
                <a:lnTo>
                  <a:pt x="1390272" y="4814544"/>
                </a:lnTo>
                <a:lnTo>
                  <a:pt x="1440641" y="4796624"/>
                </a:lnTo>
                <a:lnTo>
                  <a:pt x="1490618" y="4778575"/>
                </a:lnTo>
                <a:lnTo>
                  <a:pt x="1540204" y="4760399"/>
                </a:lnTo>
                <a:lnTo>
                  <a:pt x="1589399" y="4742096"/>
                </a:lnTo>
                <a:lnTo>
                  <a:pt x="1638204" y="4723668"/>
                </a:lnTo>
                <a:lnTo>
                  <a:pt x="1686622" y="4705115"/>
                </a:lnTo>
                <a:lnTo>
                  <a:pt x="1734652" y="4686440"/>
                </a:lnTo>
                <a:lnTo>
                  <a:pt x="1782296" y="4667643"/>
                </a:lnTo>
                <a:lnTo>
                  <a:pt x="1829556" y="4648726"/>
                </a:lnTo>
                <a:lnTo>
                  <a:pt x="1876432" y="4629689"/>
                </a:lnTo>
                <a:lnTo>
                  <a:pt x="1922926" y="4610535"/>
                </a:lnTo>
                <a:lnTo>
                  <a:pt x="1969039" y="4591263"/>
                </a:lnTo>
                <a:lnTo>
                  <a:pt x="2014771" y="4571876"/>
                </a:lnTo>
                <a:lnTo>
                  <a:pt x="2060125" y="4552375"/>
                </a:lnTo>
                <a:lnTo>
                  <a:pt x="2105100" y="4532760"/>
                </a:lnTo>
                <a:lnTo>
                  <a:pt x="2149699" y="4513033"/>
                </a:lnTo>
                <a:lnTo>
                  <a:pt x="2193923" y="4493195"/>
                </a:lnTo>
                <a:lnTo>
                  <a:pt x="2237772" y="4473248"/>
                </a:lnTo>
                <a:lnTo>
                  <a:pt x="2281248" y="4453193"/>
                </a:lnTo>
                <a:lnTo>
                  <a:pt x="2324352" y="4433030"/>
                </a:lnTo>
                <a:lnTo>
                  <a:pt x="2367085" y="4412761"/>
                </a:lnTo>
                <a:lnTo>
                  <a:pt x="2409448" y="4392388"/>
                </a:lnTo>
                <a:lnTo>
                  <a:pt x="2451443" y="4371911"/>
                </a:lnTo>
                <a:lnTo>
                  <a:pt x="2493070" y="4351331"/>
                </a:lnTo>
                <a:lnTo>
                  <a:pt x="2534331" y="4330651"/>
                </a:lnTo>
                <a:lnTo>
                  <a:pt x="2575227" y="4309871"/>
                </a:lnTo>
                <a:lnTo>
                  <a:pt x="2615759" y="4288991"/>
                </a:lnTo>
                <a:lnTo>
                  <a:pt x="2655928" y="4268015"/>
                </a:lnTo>
                <a:lnTo>
                  <a:pt x="2695735" y="4246942"/>
                </a:lnTo>
                <a:lnTo>
                  <a:pt x="2735182" y="4225774"/>
                </a:lnTo>
                <a:lnTo>
                  <a:pt x="2774270" y="4204512"/>
                </a:lnTo>
                <a:lnTo>
                  <a:pt x="2812999" y="4183158"/>
                </a:lnTo>
                <a:lnTo>
                  <a:pt x="2851372" y="4161712"/>
                </a:lnTo>
                <a:lnTo>
                  <a:pt x="2889388" y="4140175"/>
                </a:lnTo>
                <a:lnTo>
                  <a:pt x="2927050" y="4118550"/>
                </a:lnTo>
                <a:lnTo>
                  <a:pt x="2964358" y="4096837"/>
                </a:lnTo>
                <a:lnTo>
                  <a:pt x="3001313" y="4075037"/>
                </a:lnTo>
                <a:lnTo>
                  <a:pt x="3037917" y="4053152"/>
                </a:lnTo>
                <a:lnTo>
                  <a:pt x="3074172" y="4031183"/>
                </a:lnTo>
                <a:lnTo>
                  <a:pt x="3110077" y="4009130"/>
                </a:lnTo>
                <a:lnTo>
                  <a:pt x="3145634" y="3986996"/>
                </a:lnTo>
                <a:lnTo>
                  <a:pt x="3180845" y="3964781"/>
                </a:lnTo>
                <a:lnTo>
                  <a:pt x="3215710" y="3942487"/>
                </a:lnTo>
                <a:lnTo>
                  <a:pt x="3250230" y="3920115"/>
                </a:lnTo>
                <a:lnTo>
                  <a:pt x="3284408" y="3897665"/>
                </a:lnTo>
                <a:lnTo>
                  <a:pt x="3318243" y="3875140"/>
                </a:lnTo>
                <a:lnTo>
                  <a:pt x="3351738" y="3852541"/>
                </a:lnTo>
                <a:lnTo>
                  <a:pt x="3384892" y="3829868"/>
                </a:lnTo>
                <a:lnTo>
                  <a:pt x="3432051" y="3797008"/>
                </a:lnTo>
                <a:lnTo>
                  <a:pt x="3478606" y="3763808"/>
                </a:lnTo>
                <a:lnTo>
                  <a:pt x="3524562" y="3730273"/>
                </a:lnTo>
                <a:lnTo>
                  <a:pt x="3569920" y="3696409"/>
                </a:lnTo>
                <a:lnTo>
                  <a:pt x="3614684" y="3662222"/>
                </a:lnTo>
                <a:lnTo>
                  <a:pt x="3658856" y="3627719"/>
                </a:lnTo>
                <a:lnTo>
                  <a:pt x="3702440" y="3592906"/>
                </a:lnTo>
                <a:lnTo>
                  <a:pt x="3745438" y="3557789"/>
                </a:lnTo>
                <a:lnTo>
                  <a:pt x="3787853" y="3522373"/>
                </a:lnTo>
                <a:lnTo>
                  <a:pt x="3829688" y="3486666"/>
                </a:lnTo>
                <a:lnTo>
                  <a:pt x="3870946" y="3450673"/>
                </a:lnTo>
                <a:lnTo>
                  <a:pt x="3911629" y="3414400"/>
                </a:lnTo>
                <a:lnTo>
                  <a:pt x="3951740" y="3377854"/>
                </a:lnTo>
                <a:lnTo>
                  <a:pt x="3991283" y="3341040"/>
                </a:lnTo>
                <a:lnTo>
                  <a:pt x="4030259" y="3303965"/>
                </a:lnTo>
                <a:lnTo>
                  <a:pt x="4068673" y="3266635"/>
                </a:lnTo>
                <a:lnTo>
                  <a:pt x="4106526" y="3229056"/>
                </a:lnTo>
                <a:lnTo>
                  <a:pt x="4143821" y="3191234"/>
                </a:lnTo>
                <a:lnTo>
                  <a:pt x="4180562" y="3153175"/>
                </a:lnTo>
                <a:lnTo>
                  <a:pt x="4216751" y="3114885"/>
                </a:lnTo>
                <a:lnTo>
                  <a:pt x="4252391" y="3076371"/>
                </a:lnTo>
                <a:lnTo>
                  <a:pt x="4287485" y="3037639"/>
                </a:lnTo>
                <a:lnTo>
                  <a:pt x="4322035" y="2998694"/>
                </a:lnTo>
                <a:lnTo>
                  <a:pt x="4356045" y="2959543"/>
                </a:lnTo>
                <a:lnTo>
                  <a:pt x="4389518" y="2920192"/>
                </a:lnTo>
                <a:lnTo>
                  <a:pt x="4422455" y="2880647"/>
                </a:lnTo>
                <a:lnTo>
                  <a:pt x="4454860" y="2840914"/>
                </a:lnTo>
                <a:lnTo>
                  <a:pt x="4486737" y="2800999"/>
                </a:lnTo>
                <a:lnTo>
                  <a:pt x="4518087" y="2760909"/>
                </a:lnTo>
                <a:lnTo>
                  <a:pt x="4548913" y="2720650"/>
                </a:lnTo>
                <a:lnTo>
                  <a:pt x="4579219" y="2680227"/>
                </a:lnTo>
                <a:lnTo>
                  <a:pt x="4609006" y="2639647"/>
                </a:lnTo>
                <a:lnTo>
                  <a:pt x="4638279" y="2598917"/>
                </a:lnTo>
                <a:lnTo>
                  <a:pt x="4667040" y="2558041"/>
                </a:lnTo>
                <a:lnTo>
                  <a:pt x="4695291" y="2517026"/>
                </a:lnTo>
                <a:lnTo>
                  <a:pt x="4723036" y="2475879"/>
                </a:lnTo>
                <a:lnTo>
                  <a:pt x="4750277" y="2434605"/>
                </a:lnTo>
                <a:lnTo>
                  <a:pt x="4777017" y="2393211"/>
                </a:lnTo>
                <a:lnTo>
                  <a:pt x="4803259" y="2351702"/>
                </a:lnTo>
                <a:lnTo>
                  <a:pt x="4829006" y="2310085"/>
                </a:lnTo>
                <a:lnTo>
                  <a:pt x="4854261" y="2268366"/>
                </a:lnTo>
                <a:lnTo>
                  <a:pt x="4879026" y="2226552"/>
                </a:lnTo>
                <a:lnTo>
                  <a:pt x="4903304" y="2184647"/>
                </a:lnTo>
                <a:lnTo>
                  <a:pt x="4927098" y="2142659"/>
                </a:lnTo>
                <a:lnTo>
                  <a:pt x="4950412" y="2100593"/>
                </a:lnTo>
                <a:lnTo>
                  <a:pt x="4973247" y="2058456"/>
                </a:lnTo>
                <a:lnTo>
                  <a:pt x="4995607" y="2016253"/>
                </a:lnTo>
                <a:lnTo>
                  <a:pt x="5017494" y="1973992"/>
                </a:lnTo>
                <a:lnTo>
                  <a:pt x="5038912" y="1931677"/>
                </a:lnTo>
                <a:lnTo>
                  <a:pt x="5059862" y="1889315"/>
                </a:lnTo>
                <a:lnTo>
                  <a:pt x="5080349" y="1846913"/>
                </a:lnTo>
                <a:lnTo>
                  <a:pt x="5100375" y="1804476"/>
                </a:lnTo>
                <a:lnTo>
                  <a:pt x="5119942" y="1762010"/>
                </a:lnTo>
                <a:lnTo>
                  <a:pt x="5139053" y="1719522"/>
                </a:lnTo>
                <a:lnTo>
                  <a:pt x="5157712" y="1677017"/>
                </a:lnTo>
                <a:lnTo>
                  <a:pt x="5175921" y="1634503"/>
                </a:lnTo>
                <a:lnTo>
                  <a:pt x="5193683" y="1591984"/>
                </a:lnTo>
                <a:lnTo>
                  <a:pt x="5211000" y="1549468"/>
                </a:lnTo>
                <a:lnTo>
                  <a:pt x="5227876" y="1506959"/>
                </a:lnTo>
                <a:lnTo>
                  <a:pt x="5244314" y="1464465"/>
                </a:lnTo>
                <a:lnTo>
                  <a:pt x="5260316" y="1421991"/>
                </a:lnTo>
                <a:lnTo>
                  <a:pt x="5275885" y="1379544"/>
                </a:lnTo>
                <a:lnTo>
                  <a:pt x="5291024" y="1337130"/>
                </a:lnTo>
                <a:lnTo>
                  <a:pt x="5305736" y="1294754"/>
                </a:lnTo>
                <a:lnTo>
                  <a:pt x="5320023" y="1252424"/>
                </a:lnTo>
                <a:lnTo>
                  <a:pt x="5333889" y="1210144"/>
                </a:lnTo>
                <a:lnTo>
                  <a:pt x="5347336" y="1167922"/>
                </a:lnTo>
                <a:lnTo>
                  <a:pt x="5360367" y="1125763"/>
                </a:lnTo>
                <a:lnTo>
                  <a:pt x="5372985" y="1083673"/>
                </a:lnTo>
                <a:lnTo>
                  <a:pt x="5385193" y="1041659"/>
                </a:lnTo>
                <a:lnTo>
                  <a:pt x="5493598" y="654962"/>
                </a:lnTo>
                <a:lnTo>
                  <a:pt x="5577976" y="342918"/>
                </a:lnTo>
                <a:lnTo>
                  <a:pt x="5632717" y="134467"/>
                </a:lnTo>
                <a:lnTo>
                  <a:pt x="5652211" y="58552"/>
                </a:lnTo>
                <a:close/>
              </a:path>
            </a:pathLst>
          </a:custGeom>
          <a:ln w="95250" cap="sq">
            <a:solidFill>
              <a:schemeClr val="bg2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">
            <a:extLst>
              <a:ext uri="{FF2B5EF4-FFF2-40B4-BE49-F238E27FC236}">
                <a16:creationId xmlns:a16="http://schemas.microsoft.com/office/drawing/2014/main" id="{F9CA0DB3-7B0F-FD43-BC59-D6DAF261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1156348">
            <a:off x="7344178" y="4868765"/>
            <a:ext cx="7422964" cy="6850941"/>
          </a:xfrm>
          <a:custGeom>
            <a:avLst/>
            <a:gdLst/>
            <a:ahLst/>
            <a:cxnLst/>
            <a:rect l="l" t="t" r="r" b="b"/>
            <a:pathLst>
              <a:path w="5652770" h="5217160">
                <a:moveTo>
                  <a:pt x="5652211" y="58552"/>
                </a:moveTo>
                <a:lnTo>
                  <a:pt x="5600615" y="51024"/>
                </a:lnTo>
                <a:lnTo>
                  <a:pt x="5549014" y="44021"/>
                </a:lnTo>
                <a:lnTo>
                  <a:pt x="5497412" y="37542"/>
                </a:lnTo>
                <a:lnTo>
                  <a:pt x="5445813" y="31584"/>
                </a:lnTo>
                <a:lnTo>
                  <a:pt x="5394223" y="26146"/>
                </a:lnTo>
                <a:lnTo>
                  <a:pt x="5342647" y="21227"/>
                </a:lnTo>
                <a:lnTo>
                  <a:pt x="5291090" y="16824"/>
                </a:lnTo>
                <a:lnTo>
                  <a:pt x="5239557" y="12937"/>
                </a:lnTo>
                <a:lnTo>
                  <a:pt x="5188052" y="9562"/>
                </a:lnTo>
                <a:lnTo>
                  <a:pt x="5136581" y="6699"/>
                </a:lnTo>
                <a:lnTo>
                  <a:pt x="5085148" y="4346"/>
                </a:lnTo>
                <a:lnTo>
                  <a:pt x="5033759" y="2502"/>
                </a:lnTo>
                <a:lnTo>
                  <a:pt x="4982418" y="1163"/>
                </a:lnTo>
                <a:lnTo>
                  <a:pt x="4931131" y="330"/>
                </a:lnTo>
                <a:lnTo>
                  <a:pt x="4879903" y="0"/>
                </a:lnTo>
                <a:lnTo>
                  <a:pt x="4828737" y="171"/>
                </a:lnTo>
                <a:lnTo>
                  <a:pt x="4777640" y="841"/>
                </a:lnTo>
                <a:lnTo>
                  <a:pt x="4726616" y="2010"/>
                </a:lnTo>
                <a:lnTo>
                  <a:pt x="4675671" y="3675"/>
                </a:lnTo>
                <a:lnTo>
                  <a:pt x="4624809" y="5835"/>
                </a:lnTo>
                <a:lnTo>
                  <a:pt x="4574035" y="8488"/>
                </a:lnTo>
                <a:lnTo>
                  <a:pt x="4523354" y="11632"/>
                </a:lnTo>
                <a:lnTo>
                  <a:pt x="4472771" y="15266"/>
                </a:lnTo>
                <a:lnTo>
                  <a:pt x="4422291" y="19387"/>
                </a:lnTo>
                <a:lnTo>
                  <a:pt x="4371919" y="23995"/>
                </a:lnTo>
                <a:lnTo>
                  <a:pt x="4321660" y="29087"/>
                </a:lnTo>
                <a:lnTo>
                  <a:pt x="4271519" y="34662"/>
                </a:lnTo>
                <a:lnTo>
                  <a:pt x="4221501" y="40718"/>
                </a:lnTo>
                <a:lnTo>
                  <a:pt x="4171611" y="47253"/>
                </a:lnTo>
                <a:lnTo>
                  <a:pt x="4121853" y="54266"/>
                </a:lnTo>
                <a:lnTo>
                  <a:pt x="4072234" y="61756"/>
                </a:lnTo>
                <a:lnTo>
                  <a:pt x="4022757" y="69719"/>
                </a:lnTo>
                <a:lnTo>
                  <a:pt x="3973427" y="78155"/>
                </a:lnTo>
                <a:lnTo>
                  <a:pt x="3924250" y="87062"/>
                </a:lnTo>
                <a:lnTo>
                  <a:pt x="3875231" y="96438"/>
                </a:lnTo>
                <a:lnTo>
                  <a:pt x="3826375" y="106282"/>
                </a:lnTo>
                <a:lnTo>
                  <a:pt x="3777686" y="116592"/>
                </a:lnTo>
                <a:lnTo>
                  <a:pt x="3729169" y="127366"/>
                </a:lnTo>
                <a:lnTo>
                  <a:pt x="3680830" y="138602"/>
                </a:lnTo>
                <a:lnTo>
                  <a:pt x="3632673" y="150299"/>
                </a:lnTo>
                <a:lnTo>
                  <a:pt x="3584703" y="162455"/>
                </a:lnTo>
                <a:lnTo>
                  <a:pt x="3536926" y="175069"/>
                </a:lnTo>
                <a:lnTo>
                  <a:pt x="3489346" y="188138"/>
                </a:lnTo>
                <a:lnTo>
                  <a:pt x="3441968" y="201661"/>
                </a:lnTo>
                <a:lnTo>
                  <a:pt x="3394798" y="215637"/>
                </a:lnTo>
                <a:lnTo>
                  <a:pt x="3347839" y="230063"/>
                </a:lnTo>
                <a:lnTo>
                  <a:pt x="3301098" y="244938"/>
                </a:lnTo>
                <a:lnTo>
                  <a:pt x="3254579" y="260260"/>
                </a:lnTo>
                <a:lnTo>
                  <a:pt x="3208286" y="276028"/>
                </a:lnTo>
                <a:lnTo>
                  <a:pt x="3162226" y="292240"/>
                </a:lnTo>
                <a:lnTo>
                  <a:pt x="3116403" y="308893"/>
                </a:lnTo>
                <a:lnTo>
                  <a:pt x="3070821" y="325988"/>
                </a:lnTo>
                <a:lnTo>
                  <a:pt x="3025486" y="343521"/>
                </a:lnTo>
                <a:lnTo>
                  <a:pt x="2980403" y="361491"/>
                </a:lnTo>
                <a:lnTo>
                  <a:pt x="2935577" y="379896"/>
                </a:lnTo>
                <a:lnTo>
                  <a:pt x="2891013" y="398735"/>
                </a:lnTo>
                <a:lnTo>
                  <a:pt x="2846715" y="418006"/>
                </a:lnTo>
                <a:lnTo>
                  <a:pt x="2802689" y="437708"/>
                </a:lnTo>
                <a:lnTo>
                  <a:pt x="2758939" y="457838"/>
                </a:lnTo>
                <a:lnTo>
                  <a:pt x="2715471" y="478394"/>
                </a:lnTo>
                <a:lnTo>
                  <a:pt x="2672290" y="499377"/>
                </a:lnTo>
                <a:lnTo>
                  <a:pt x="2629399" y="520782"/>
                </a:lnTo>
                <a:lnTo>
                  <a:pt x="2586806" y="542610"/>
                </a:lnTo>
                <a:lnTo>
                  <a:pt x="2544514" y="564857"/>
                </a:lnTo>
                <a:lnTo>
                  <a:pt x="2502528" y="587523"/>
                </a:lnTo>
                <a:lnTo>
                  <a:pt x="2460853" y="610606"/>
                </a:lnTo>
                <a:lnTo>
                  <a:pt x="2419495" y="634103"/>
                </a:lnTo>
                <a:lnTo>
                  <a:pt x="2378457" y="658015"/>
                </a:lnTo>
                <a:lnTo>
                  <a:pt x="2337747" y="682337"/>
                </a:lnTo>
                <a:lnTo>
                  <a:pt x="2297367" y="707070"/>
                </a:lnTo>
                <a:lnTo>
                  <a:pt x="2257323" y="732211"/>
                </a:lnTo>
                <a:lnTo>
                  <a:pt x="2214858" y="759566"/>
                </a:lnTo>
                <a:lnTo>
                  <a:pt x="2172765" y="787434"/>
                </a:lnTo>
                <a:lnTo>
                  <a:pt x="2131045" y="815813"/>
                </a:lnTo>
                <a:lnTo>
                  <a:pt x="2089702" y="844698"/>
                </a:lnTo>
                <a:lnTo>
                  <a:pt x="2048739" y="874088"/>
                </a:lnTo>
                <a:lnTo>
                  <a:pt x="2008157" y="903979"/>
                </a:lnTo>
                <a:lnTo>
                  <a:pt x="1967960" y="934370"/>
                </a:lnTo>
                <a:lnTo>
                  <a:pt x="1928151" y="965257"/>
                </a:lnTo>
                <a:lnTo>
                  <a:pt x="1888731" y="996637"/>
                </a:lnTo>
                <a:lnTo>
                  <a:pt x="1849704" y="1028508"/>
                </a:lnTo>
                <a:lnTo>
                  <a:pt x="1811073" y="1060866"/>
                </a:lnTo>
                <a:lnTo>
                  <a:pt x="1772839" y="1093710"/>
                </a:lnTo>
                <a:lnTo>
                  <a:pt x="1735006" y="1127036"/>
                </a:lnTo>
                <a:lnTo>
                  <a:pt x="1697576" y="1160842"/>
                </a:lnTo>
                <a:lnTo>
                  <a:pt x="1660552" y="1195125"/>
                </a:lnTo>
                <a:lnTo>
                  <a:pt x="1623937" y="1229881"/>
                </a:lnTo>
                <a:lnTo>
                  <a:pt x="1587733" y="1265109"/>
                </a:lnTo>
                <a:lnTo>
                  <a:pt x="1551943" y="1300806"/>
                </a:lnTo>
                <a:lnTo>
                  <a:pt x="1516569" y="1336968"/>
                </a:lnTo>
                <a:lnTo>
                  <a:pt x="1481615" y="1373593"/>
                </a:lnTo>
                <a:lnTo>
                  <a:pt x="1447083" y="1410679"/>
                </a:lnTo>
                <a:lnTo>
                  <a:pt x="1412975" y="1448222"/>
                </a:lnTo>
                <a:lnTo>
                  <a:pt x="1379294" y="1486220"/>
                </a:lnTo>
                <a:lnTo>
                  <a:pt x="1346044" y="1524669"/>
                </a:lnTo>
                <a:lnTo>
                  <a:pt x="1313226" y="1563568"/>
                </a:lnTo>
                <a:lnTo>
                  <a:pt x="1280843" y="1602913"/>
                </a:lnTo>
                <a:lnTo>
                  <a:pt x="1248898" y="1642702"/>
                </a:lnTo>
                <a:lnTo>
                  <a:pt x="1217393" y="1682932"/>
                </a:lnTo>
                <a:lnTo>
                  <a:pt x="1186332" y="1723600"/>
                </a:lnTo>
                <a:lnTo>
                  <a:pt x="1155717" y="1764703"/>
                </a:lnTo>
                <a:lnTo>
                  <a:pt x="1125550" y="1806239"/>
                </a:lnTo>
                <a:lnTo>
                  <a:pt x="1095834" y="1848205"/>
                </a:lnTo>
                <a:lnTo>
                  <a:pt x="1066573" y="1890598"/>
                </a:lnTo>
                <a:lnTo>
                  <a:pt x="1037767" y="1933415"/>
                </a:lnTo>
                <a:lnTo>
                  <a:pt x="1011802" y="1973320"/>
                </a:lnTo>
                <a:lnTo>
                  <a:pt x="986305" y="2014126"/>
                </a:lnTo>
                <a:lnTo>
                  <a:pt x="961273" y="2055794"/>
                </a:lnTo>
                <a:lnTo>
                  <a:pt x="936702" y="2098284"/>
                </a:lnTo>
                <a:lnTo>
                  <a:pt x="912586" y="2141554"/>
                </a:lnTo>
                <a:lnTo>
                  <a:pt x="888921" y="2185565"/>
                </a:lnTo>
                <a:lnTo>
                  <a:pt x="865702" y="2230277"/>
                </a:lnTo>
                <a:lnTo>
                  <a:pt x="842926" y="2275649"/>
                </a:lnTo>
                <a:lnTo>
                  <a:pt x="820587" y="2321641"/>
                </a:lnTo>
                <a:lnTo>
                  <a:pt x="798681" y="2368212"/>
                </a:lnTo>
                <a:lnTo>
                  <a:pt x="777203" y="2415322"/>
                </a:lnTo>
                <a:lnTo>
                  <a:pt x="756149" y="2462932"/>
                </a:lnTo>
                <a:lnTo>
                  <a:pt x="735514" y="2511000"/>
                </a:lnTo>
                <a:lnTo>
                  <a:pt x="715295" y="2559487"/>
                </a:lnTo>
                <a:lnTo>
                  <a:pt x="695485" y="2608352"/>
                </a:lnTo>
                <a:lnTo>
                  <a:pt x="676081" y="2657555"/>
                </a:lnTo>
                <a:lnTo>
                  <a:pt x="657078" y="2707055"/>
                </a:lnTo>
                <a:lnTo>
                  <a:pt x="638472" y="2756813"/>
                </a:lnTo>
                <a:lnTo>
                  <a:pt x="620258" y="2806787"/>
                </a:lnTo>
                <a:lnTo>
                  <a:pt x="602431" y="2856938"/>
                </a:lnTo>
                <a:lnTo>
                  <a:pt x="584987" y="2907226"/>
                </a:lnTo>
                <a:lnTo>
                  <a:pt x="567922" y="2957610"/>
                </a:lnTo>
                <a:lnTo>
                  <a:pt x="551231" y="3008050"/>
                </a:lnTo>
                <a:lnTo>
                  <a:pt x="534909" y="3058505"/>
                </a:lnTo>
                <a:lnTo>
                  <a:pt x="518951" y="3108936"/>
                </a:lnTo>
                <a:lnTo>
                  <a:pt x="503354" y="3159301"/>
                </a:lnTo>
                <a:lnTo>
                  <a:pt x="488113" y="3209562"/>
                </a:lnTo>
                <a:lnTo>
                  <a:pt x="473223" y="3259676"/>
                </a:lnTo>
                <a:lnTo>
                  <a:pt x="458680" y="3309605"/>
                </a:lnTo>
                <a:lnTo>
                  <a:pt x="444479" y="3359308"/>
                </a:lnTo>
                <a:lnTo>
                  <a:pt x="430615" y="3408744"/>
                </a:lnTo>
                <a:lnTo>
                  <a:pt x="417085" y="3457874"/>
                </a:lnTo>
                <a:lnTo>
                  <a:pt x="403883" y="3506656"/>
                </a:lnTo>
                <a:lnTo>
                  <a:pt x="391005" y="3555051"/>
                </a:lnTo>
                <a:lnTo>
                  <a:pt x="378446" y="3603019"/>
                </a:lnTo>
                <a:lnTo>
                  <a:pt x="366202" y="3650519"/>
                </a:lnTo>
                <a:lnTo>
                  <a:pt x="354269" y="3697510"/>
                </a:lnTo>
                <a:lnTo>
                  <a:pt x="342641" y="3743954"/>
                </a:lnTo>
                <a:lnTo>
                  <a:pt x="331315" y="3789808"/>
                </a:lnTo>
                <a:lnTo>
                  <a:pt x="320286" y="3835033"/>
                </a:lnTo>
                <a:lnTo>
                  <a:pt x="309548" y="3879589"/>
                </a:lnTo>
                <a:lnTo>
                  <a:pt x="299098" y="3923436"/>
                </a:lnTo>
                <a:lnTo>
                  <a:pt x="288932" y="3966532"/>
                </a:lnTo>
                <a:lnTo>
                  <a:pt x="279044" y="4008839"/>
                </a:lnTo>
                <a:lnTo>
                  <a:pt x="269430" y="4050315"/>
                </a:lnTo>
                <a:lnTo>
                  <a:pt x="257890" y="4100286"/>
                </a:lnTo>
                <a:lnTo>
                  <a:pt x="246237" y="4150752"/>
                </a:lnTo>
                <a:lnTo>
                  <a:pt x="234489" y="4201629"/>
                </a:lnTo>
                <a:lnTo>
                  <a:pt x="222665" y="4252834"/>
                </a:lnTo>
                <a:lnTo>
                  <a:pt x="210784" y="4304282"/>
                </a:lnTo>
                <a:lnTo>
                  <a:pt x="198867" y="4355890"/>
                </a:lnTo>
                <a:lnTo>
                  <a:pt x="186932" y="4407576"/>
                </a:lnTo>
                <a:lnTo>
                  <a:pt x="174999" y="4459255"/>
                </a:lnTo>
                <a:lnTo>
                  <a:pt x="163086" y="4510844"/>
                </a:lnTo>
                <a:lnTo>
                  <a:pt x="151214" y="4562259"/>
                </a:lnTo>
                <a:lnTo>
                  <a:pt x="139401" y="4613418"/>
                </a:lnTo>
                <a:lnTo>
                  <a:pt x="127666" y="4664236"/>
                </a:lnTo>
                <a:lnTo>
                  <a:pt x="116030" y="4714630"/>
                </a:lnTo>
                <a:lnTo>
                  <a:pt x="104510" y="4764516"/>
                </a:lnTo>
                <a:lnTo>
                  <a:pt x="93127" y="4813812"/>
                </a:lnTo>
                <a:lnTo>
                  <a:pt x="81900" y="4862433"/>
                </a:lnTo>
                <a:lnTo>
                  <a:pt x="70848" y="4910296"/>
                </a:lnTo>
                <a:lnTo>
                  <a:pt x="59990" y="4957317"/>
                </a:lnTo>
                <a:lnTo>
                  <a:pt x="49345" y="5003414"/>
                </a:lnTo>
                <a:lnTo>
                  <a:pt x="38933" y="5048502"/>
                </a:lnTo>
                <a:lnTo>
                  <a:pt x="28774" y="5092499"/>
                </a:lnTo>
                <a:lnTo>
                  <a:pt x="18885" y="5135320"/>
                </a:lnTo>
                <a:lnTo>
                  <a:pt x="9287" y="5176882"/>
                </a:lnTo>
                <a:lnTo>
                  <a:pt x="0" y="5217102"/>
                </a:lnTo>
                <a:lnTo>
                  <a:pt x="60564" y="5202798"/>
                </a:lnTo>
                <a:lnTo>
                  <a:pt x="120706" y="5188335"/>
                </a:lnTo>
                <a:lnTo>
                  <a:pt x="180428" y="5173714"/>
                </a:lnTo>
                <a:lnTo>
                  <a:pt x="239731" y="5158936"/>
                </a:lnTo>
                <a:lnTo>
                  <a:pt x="298615" y="5144003"/>
                </a:lnTo>
                <a:lnTo>
                  <a:pt x="357083" y="5128916"/>
                </a:lnTo>
                <a:lnTo>
                  <a:pt x="415135" y="5113675"/>
                </a:lnTo>
                <a:lnTo>
                  <a:pt x="472772" y="5098283"/>
                </a:lnTo>
                <a:lnTo>
                  <a:pt x="529995" y="5082740"/>
                </a:lnTo>
                <a:lnTo>
                  <a:pt x="586806" y="5067047"/>
                </a:lnTo>
                <a:lnTo>
                  <a:pt x="643206" y="5051206"/>
                </a:lnTo>
                <a:lnTo>
                  <a:pt x="699196" y="5035219"/>
                </a:lnTo>
                <a:lnTo>
                  <a:pt x="754777" y="5019085"/>
                </a:lnTo>
                <a:lnTo>
                  <a:pt x="809950" y="5002806"/>
                </a:lnTo>
                <a:lnTo>
                  <a:pt x="864717" y="4986385"/>
                </a:lnTo>
                <a:lnTo>
                  <a:pt x="919078" y="4969821"/>
                </a:lnTo>
                <a:lnTo>
                  <a:pt x="973034" y="4953116"/>
                </a:lnTo>
                <a:lnTo>
                  <a:pt x="1026588" y="4936271"/>
                </a:lnTo>
                <a:lnTo>
                  <a:pt x="1079740" y="4919287"/>
                </a:lnTo>
                <a:lnTo>
                  <a:pt x="1132490" y="4902166"/>
                </a:lnTo>
                <a:lnTo>
                  <a:pt x="1184841" y="4884909"/>
                </a:lnTo>
                <a:lnTo>
                  <a:pt x="1236794" y="4867517"/>
                </a:lnTo>
                <a:lnTo>
                  <a:pt x="1288349" y="4849992"/>
                </a:lnTo>
                <a:lnTo>
                  <a:pt x="1339508" y="4832333"/>
                </a:lnTo>
                <a:lnTo>
                  <a:pt x="1390272" y="4814544"/>
                </a:lnTo>
                <a:lnTo>
                  <a:pt x="1440641" y="4796624"/>
                </a:lnTo>
                <a:lnTo>
                  <a:pt x="1490618" y="4778575"/>
                </a:lnTo>
                <a:lnTo>
                  <a:pt x="1540204" y="4760399"/>
                </a:lnTo>
                <a:lnTo>
                  <a:pt x="1589399" y="4742096"/>
                </a:lnTo>
                <a:lnTo>
                  <a:pt x="1638204" y="4723668"/>
                </a:lnTo>
                <a:lnTo>
                  <a:pt x="1686622" y="4705115"/>
                </a:lnTo>
                <a:lnTo>
                  <a:pt x="1734652" y="4686440"/>
                </a:lnTo>
                <a:lnTo>
                  <a:pt x="1782296" y="4667643"/>
                </a:lnTo>
                <a:lnTo>
                  <a:pt x="1829556" y="4648726"/>
                </a:lnTo>
                <a:lnTo>
                  <a:pt x="1876432" y="4629689"/>
                </a:lnTo>
                <a:lnTo>
                  <a:pt x="1922926" y="4610535"/>
                </a:lnTo>
                <a:lnTo>
                  <a:pt x="1969039" y="4591263"/>
                </a:lnTo>
                <a:lnTo>
                  <a:pt x="2014771" y="4571876"/>
                </a:lnTo>
                <a:lnTo>
                  <a:pt x="2060125" y="4552375"/>
                </a:lnTo>
                <a:lnTo>
                  <a:pt x="2105100" y="4532760"/>
                </a:lnTo>
                <a:lnTo>
                  <a:pt x="2149699" y="4513033"/>
                </a:lnTo>
                <a:lnTo>
                  <a:pt x="2193923" y="4493195"/>
                </a:lnTo>
                <a:lnTo>
                  <a:pt x="2237772" y="4473248"/>
                </a:lnTo>
                <a:lnTo>
                  <a:pt x="2281248" y="4453193"/>
                </a:lnTo>
                <a:lnTo>
                  <a:pt x="2324352" y="4433030"/>
                </a:lnTo>
                <a:lnTo>
                  <a:pt x="2367085" y="4412761"/>
                </a:lnTo>
                <a:lnTo>
                  <a:pt x="2409448" y="4392388"/>
                </a:lnTo>
                <a:lnTo>
                  <a:pt x="2451443" y="4371911"/>
                </a:lnTo>
                <a:lnTo>
                  <a:pt x="2493070" y="4351331"/>
                </a:lnTo>
                <a:lnTo>
                  <a:pt x="2534331" y="4330651"/>
                </a:lnTo>
                <a:lnTo>
                  <a:pt x="2575227" y="4309871"/>
                </a:lnTo>
                <a:lnTo>
                  <a:pt x="2615759" y="4288991"/>
                </a:lnTo>
                <a:lnTo>
                  <a:pt x="2655928" y="4268015"/>
                </a:lnTo>
                <a:lnTo>
                  <a:pt x="2695735" y="4246942"/>
                </a:lnTo>
                <a:lnTo>
                  <a:pt x="2735182" y="4225774"/>
                </a:lnTo>
                <a:lnTo>
                  <a:pt x="2774270" y="4204512"/>
                </a:lnTo>
                <a:lnTo>
                  <a:pt x="2812999" y="4183158"/>
                </a:lnTo>
                <a:lnTo>
                  <a:pt x="2851372" y="4161712"/>
                </a:lnTo>
                <a:lnTo>
                  <a:pt x="2889388" y="4140175"/>
                </a:lnTo>
                <a:lnTo>
                  <a:pt x="2927050" y="4118550"/>
                </a:lnTo>
                <a:lnTo>
                  <a:pt x="2964358" y="4096837"/>
                </a:lnTo>
                <a:lnTo>
                  <a:pt x="3001313" y="4075037"/>
                </a:lnTo>
                <a:lnTo>
                  <a:pt x="3037917" y="4053152"/>
                </a:lnTo>
                <a:lnTo>
                  <a:pt x="3074172" y="4031183"/>
                </a:lnTo>
                <a:lnTo>
                  <a:pt x="3110077" y="4009130"/>
                </a:lnTo>
                <a:lnTo>
                  <a:pt x="3145634" y="3986996"/>
                </a:lnTo>
                <a:lnTo>
                  <a:pt x="3180845" y="3964781"/>
                </a:lnTo>
                <a:lnTo>
                  <a:pt x="3215710" y="3942487"/>
                </a:lnTo>
                <a:lnTo>
                  <a:pt x="3250230" y="3920115"/>
                </a:lnTo>
                <a:lnTo>
                  <a:pt x="3284408" y="3897665"/>
                </a:lnTo>
                <a:lnTo>
                  <a:pt x="3318243" y="3875140"/>
                </a:lnTo>
                <a:lnTo>
                  <a:pt x="3351738" y="3852541"/>
                </a:lnTo>
                <a:lnTo>
                  <a:pt x="3384892" y="3829868"/>
                </a:lnTo>
                <a:lnTo>
                  <a:pt x="3432051" y="3797008"/>
                </a:lnTo>
                <a:lnTo>
                  <a:pt x="3478606" y="3763808"/>
                </a:lnTo>
                <a:lnTo>
                  <a:pt x="3524562" y="3730273"/>
                </a:lnTo>
                <a:lnTo>
                  <a:pt x="3569920" y="3696409"/>
                </a:lnTo>
                <a:lnTo>
                  <a:pt x="3614684" y="3662222"/>
                </a:lnTo>
                <a:lnTo>
                  <a:pt x="3658856" y="3627719"/>
                </a:lnTo>
                <a:lnTo>
                  <a:pt x="3702440" y="3592906"/>
                </a:lnTo>
                <a:lnTo>
                  <a:pt x="3745438" y="3557789"/>
                </a:lnTo>
                <a:lnTo>
                  <a:pt x="3787853" y="3522373"/>
                </a:lnTo>
                <a:lnTo>
                  <a:pt x="3829688" y="3486666"/>
                </a:lnTo>
                <a:lnTo>
                  <a:pt x="3870946" y="3450673"/>
                </a:lnTo>
                <a:lnTo>
                  <a:pt x="3911629" y="3414400"/>
                </a:lnTo>
                <a:lnTo>
                  <a:pt x="3951740" y="3377854"/>
                </a:lnTo>
                <a:lnTo>
                  <a:pt x="3991283" y="3341040"/>
                </a:lnTo>
                <a:lnTo>
                  <a:pt x="4030259" y="3303965"/>
                </a:lnTo>
                <a:lnTo>
                  <a:pt x="4068673" y="3266635"/>
                </a:lnTo>
                <a:lnTo>
                  <a:pt x="4106526" y="3229056"/>
                </a:lnTo>
                <a:lnTo>
                  <a:pt x="4143821" y="3191234"/>
                </a:lnTo>
                <a:lnTo>
                  <a:pt x="4180562" y="3153175"/>
                </a:lnTo>
                <a:lnTo>
                  <a:pt x="4216751" y="3114885"/>
                </a:lnTo>
                <a:lnTo>
                  <a:pt x="4252391" y="3076371"/>
                </a:lnTo>
                <a:lnTo>
                  <a:pt x="4287485" y="3037639"/>
                </a:lnTo>
                <a:lnTo>
                  <a:pt x="4322035" y="2998694"/>
                </a:lnTo>
                <a:lnTo>
                  <a:pt x="4356045" y="2959543"/>
                </a:lnTo>
                <a:lnTo>
                  <a:pt x="4389518" y="2920192"/>
                </a:lnTo>
                <a:lnTo>
                  <a:pt x="4422455" y="2880647"/>
                </a:lnTo>
                <a:lnTo>
                  <a:pt x="4454860" y="2840914"/>
                </a:lnTo>
                <a:lnTo>
                  <a:pt x="4486737" y="2800999"/>
                </a:lnTo>
                <a:lnTo>
                  <a:pt x="4518087" y="2760909"/>
                </a:lnTo>
                <a:lnTo>
                  <a:pt x="4548913" y="2720650"/>
                </a:lnTo>
                <a:lnTo>
                  <a:pt x="4579219" y="2680227"/>
                </a:lnTo>
                <a:lnTo>
                  <a:pt x="4609006" y="2639647"/>
                </a:lnTo>
                <a:lnTo>
                  <a:pt x="4638279" y="2598917"/>
                </a:lnTo>
                <a:lnTo>
                  <a:pt x="4667040" y="2558041"/>
                </a:lnTo>
                <a:lnTo>
                  <a:pt x="4695291" y="2517026"/>
                </a:lnTo>
                <a:lnTo>
                  <a:pt x="4723036" y="2475879"/>
                </a:lnTo>
                <a:lnTo>
                  <a:pt x="4750277" y="2434605"/>
                </a:lnTo>
                <a:lnTo>
                  <a:pt x="4777017" y="2393211"/>
                </a:lnTo>
                <a:lnTo>
                  <a:pt x="4803259" y="2351702"/>
                </a:lnTo>
                <a:lnTo>
                  <a:pt x="4829006" y="2310085"/>
                </a:lnTo>
                <a:lnTo>
                  <a:pt x="4854261" y="2268366"/>
                </a:lnTo>
                <a:lnTo>
                  <a:pt x="4879026" y="2226552"/>
                </a:lnTo>
                <a:lnTo>
                  <a:pt x="4903304" y="2184647"/>
                </a:lnTo>
                <a:lnTo>
                  <a:pt x="4927098" y="2142659"/>
                </a:lnTo>
                <a:lnTo>
                  <a:pt x="4950412" y="2100593"/>
                </a:lnTo>
                <a:lnTo>
                  <a:pt x="4973247" y="2058456"/>
                </a:lnTo>
                <a:lnTo>
                  <a:pt x="4995607" y="2016253"/>
                </a:lnTo>
                <a:lnTo>
                  <a:pt x="5017494" y="1973992"/>
                </a:lnTo>
                <a:lnTo>
                  <a:pt x="5038912" y="1931677"/>
                </a:lnTo>
                <a:lnTo>
                  <a:pt x="5059862" y="1889315"/>
                </a:lnTo>
                <a:lnTo>
                  <a:pt x="5080349" y="1846913"/>
                </a:lnTo>
                <a:lnTo>
                  <a:pt x="5100375" y="1804476"/>
                </a:lnTo>
                <a:lnTo>
                  <a:pt x="5119942" y="1762010"/>
                </a:lnTo>
                <a:lnTo>
                  <a:pt x="5139053" y="1719522"/>
                </a:lnTo>
                <a:lnTo>
                  <a:pt x="5157712" y="1677017"/>
                </a:lnTo>
                <a:lnTo>
                  <a:pt x="5175921" y="1634503"/>
                </a:lnTo>
                <a:lnTo>
                  <a:pt x="5193683" y="1591984"/>
                </a:lnTo>
                <a:lnTo>
                  <a:pt x="5211000" y="1549468"/>
                </a:lnTo>
                <a:lnTo>
                  <a:pt x="5227876" y="1506959"/>
                </a:lnTo>
                <a:lnTo>
                  <a:pt x="5244314" y="1464465"/>
                </a:lnTo>
                <a:lnTo>
                  <a:pt x="5260316" y="1421991"/>
                </a:lnTo>
                <a:lnTo>
                  <a:pt x="5275885" y="1379544"/>
                </a:lnTo>
                <a:lnTo>
                  <a:pt x="5291024" y="1337130"/>
                </a:lnTo>
                <a:lnTo>
                  <a:pt x="5305736" y="1294754"/>
                </a:lnTo>
                <a:lnTo>
                  <a:pt x="5320023" y="1252424"/>
                </a:lnTo>
                <a:lnTo>
                  <a:pt x="5333889" y="1210144"/>
                </a:lnTo>
                <a:lnTo>
                  <a:pt x="5347336" y="1167922"/>
                </a:lnTo>
                <a:lnTo>
                  <a:pt x="5360367" y="1125763"/>
                </a:lnTo>
                <a:lnTo>
                  <a:pt x="5372985" y="1083673"/>
                </a:lnTo>
                <a:lnTo>
                  <a:pt x="5385193" y="1041659"/>
                </a:lnTo>
                <a:lnTo>
                  <a:pt x="5493598" y="654962"/>
                </a:lnTo>
                <a:lnTo>
                  <a:pt x="5577976" y="342918"/>
                </a:lnTo>
                <a:lnTo>
                  <a:pt x="5632717" y="134467"/>
                </a:lnTo>
                <a:lnTo>
                  <a:pt x="5652211" y="58552"/>
                </a:lnTo>
                <a:close/>
              </a:path>
            </a:pathLst>
          </a:custGeom>
          <a:ln w="95250" cap="sq">
            <a:solidFill>
              <a:schemeClr val="accent2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29342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wo Column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older 2">
            <a:extLst>
              <a:ext uri="{FF2B5EF4-FFF2-40B4-BE49-F238E27FC236}">
                <a16:creationId xmlns:a16="http://schemas.microsoft.com/office/drawing/2014/main" id="{4FA88F38-5861-6549-82A8-79FBCB841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2040" y="1314796"/>
            <a:ext cx="3556258" cy="1617143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5000" b="0" i="0" baseline="0">
                <a:solidFill>
                  <a:schemeClr val="tx1"/>
                </a:solidFill>
                <a:latin typeface="WorkSans-ExtraBold"/>
                <a:cs typeface="WorkSans-ExtraBold"/>
              </a:defRPr>
            </a:lvl1pPr>
          </a:lstStyle>
          <a:p>
            <a:r>
              <a:rPr lang="en-US"/>
              <a:t>Header 1 goes here</a:t>
            </a:r>
            <a:br>
              <a:rPr lang="en-US"/>
            </a:b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6431912" y="1314796"/>
            <a:ext cx="4236087" cy="23921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2700" marR="5080" indent="0" defTabSz="914400" eaLnBrk="1" fontAlgn="auto" latinLnBrk="0" hangingPunct="1">
              <a:lnSpc>
                <a:spcPct val="1319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baseline="0">
                <a:solidFill>
                  <a:schemeClr val="tx1"/>
                </a:solidFill>
                <a:latin typeface="Work Sans" pitchFamily="2" charset="77"/>
                <a:cs typeface="Work Sans" pitchFamily="2" charset="77"/>
              </a:defRPr>
            </a:lvl1pPr>
          </a:lstStyle>
          <a:p>
            <a:pPr marL="12700" marR="5080">
              <a:lnSpc>
                <a:spcPct val="131900"/>
              </a:lnSpc>
              <a:spcBef>
                <a:spcPts val="100"/>
              </a:spcBef>
            </a:pP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Body</a:t>
            </a:r>
            <a:r>
              <a:rPr lang="en-CA" sz="2400" spc="-8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copy</a:t>
            </a:r>
            <a:r>
              <a:rPr lang="en-CA" sz="2400" spc="-8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goes</a:t>
            </a:r>
            <a:r>
              <a:rPr lang="en-CA" sz="2400" spc="-7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here</a:t>
            </a:r>
            <a:r>
              <a:rPr lang="en-CA" sz="2400" spc="-8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sint</a:t>
            </a:r>
            <a:r>
              <a:rPr lang="en-CA" sz="2400" spc="-7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et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faciis</a:t>
            </a:r>
            <a:r>
              <a:rPr lang="en-CA" sz="2400" spc="-6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estem</a:t>
            </a:r>
            <a:r>
              <a:rPr lang="en-CA" sz="2400" spc="-6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cor</a:t>
            </a:r>
            <a:r>
              <a:rPr lang="en-CA" sz="2400" spc="-6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ma</a:t>
            </a:r>
            <a:r>
              <a:rPr lang="en-CA" sz="2400" spc="-6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as</a:t>
            </a:r>
            <a:r>
              <a:rPr lang="en-CA" sz="2400" spc="-6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30" err="1">
                <a:solidFill>
                  <a:srgbClr val="212121"/>
                </a:solidFill>
                <a:latin typeface="Work Sans"/>
                <a:cs typeface="Work Sans"/>
              </a:rPr>
              <a:t>auda</a:t>
            </a:r>
            <a:r>
              <a:rPr lang="en-CA" sz="2400" spc="-3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dolum</a:t>
            </a:r>
            <a:r>
              <a:rPr lang="en-CA" sz="2400" spc="-114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sequod</a:t>
            </a:r>
            <a:r>
              <a:rPr lang="en-CA" sz="2400" spc="-114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mollatem</a:t>
            </a:r>
            <a:r>
              <a:rPr lang="en-CA" sz="2400" spc="-114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quam</a:t>
            </a:r>
            <a:r>
              <a:rPr lang="en-CA" sz="2400" spc="-7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dus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,</a:t>
            </a:r>
            <a:r>
              <a:rPr lang="en-CA" sz="2400" spc="-7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eos</a:t>
            </a:r>
            <a:r>
              <a:rPr lang="en-CA" sz="2400" spc="-7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undi</a:t>
            </a:r>
            <a:r>
              <a:rPr lang="en-CA" sz="2400" spc="-7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te</a:t>
            </a:r>
            <a:r>
              <a:rPr lang="en-CA" sz="2400" spc="-6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0" err="1">
                <a:solidFill>
                  <a:srgbClr val="212121"/>
                </a:solidFill>
                <a:latin typeface="Work Sans"/>
                <a:cs typeface="Work Sans"/>
              </a:rPr>
              <a:t>volor</a:t>
            </a:r>
            <a:endParaRPr lang="en-CA" sz="2400" spc="-20">
              <a:solidFill>
                <a:srgbClr val="212121"/>
              </a:solidFill>
              <a:latin typeface="Work Sans"/>
              <a:cs typeface="Work Sans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12B274E-2943-6048-952D-61D7EC80EF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02095" y="4171604"/>
            <a:ext cx="4265903" cy="1371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buNone/>
              <a:defRPr sz="2400" b="0" i="1" baseline="0">
                <a:solidFill>
                  <a:schemeClr val="tx2"/>
                </a:solidFill>
                <a:latin typeface="Work Sans Medium" pitchFamily="2" charset="77"/>
              </a:defRPr>
            </a:lvl1pPr>
          </a:lstStyle>
          <a:p>
            <a:pPr lvl="0"/>
            <a:r>
              <a:rPr lang="en-US"/>
              <a:t>“Quote, </a:t>
            </a:r>
            <a:r>
              <a:rPr lang="en-US" err="1"/>
              <a:t>resedis</a:t>
            </a:r>
            <a:r>
              <a:rPr lang="en-US"/>
              <a:t> di </a:t>
            </a:r>
            <a:r>
              <a:rPr lang="en-US" err="1"/>
              <a:t>unt</a:t>
            </a:r>
            <a:r>
              <a:rPr lang="en-US"/>
              <a:t> </a:t>
            </a:r>
            <a:r>
              <a:rPr lang="en-US" err="1"/>
              <a:t>faci</a:t>
            </a:r>
            <a:r>
              <a:rPr lang="en-US"/>
              <a:t> doles ad </a:t>
            </a:r>
            <a:r>
              <a:rPr lang="en-US" err="1"/>
              <a:t>eatem</a:t>
            </a:r>
            <a:r>
              <a:rPr lang="en-US"/>
              <a:t> </a:t>
            </a:r>
            <a:r>
              <a:rPr lang="en-US" err="1"/>
              <a:t>estiand</a:t>
            </a:r>
            <a:r>
              <a:rPr lang="en-US"/>
              <a:t> </a:t>
            </a:r>
            <a:r>
              <a:rPr lang="en-US" err="1"/>
              <a:t>uciende</a:t>
            </a:r>
            <a:r>
              <a:rPr lang="en-US"/>
              <a:t>.” - </a:t>
            </a:r>
            <a:r>
              <a:rPr lang="en-US" err="1"/>
              <a:t>Atribution</a:t>
            </a:r>
            <a:endParaRPr lang="en-US"/>
          </a:p>
        </p:txBody>
      </p:sp>
      <p:sp>
        <p:nvSpPr>
          <p:cNvPr id="15" name="Holder 4">
            <a:extLst>
              <a:ext uri="{FF2B5EF4-FFF2-40B4-BE49-F238E27FC236}">
                <a16:creationId xmlns:a16="http://schemas.microsoft.com/office/drawing/2014/main" id="{EC18F13A-4A53-92EC-00FA-A1279E369AC1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6431912" y="6346921"/>
            <a:ext cx="5423832" cy="342900"/>
          </a:xfrm>
          <a:prstGeom prst="rect">
            <a:avLst/>
          </a:prstGeom>
        </p:spPr>
        <p:txBody>
          <a:bodyPr lIns="0" tIns="0" rIns="0" bIns="0" anchor="t"/>
          <a:lstStyle>
            <a:lvl1pPr algn="r"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defRPr>
            </a:lvl1pPr>
          </a:lstStyle>
          <a:p>
            <a:r>
              <a:rPr lang="en-CA"/>
              <a:t>Optional</a:t>
            </a:r>
            <a:r>
              <a:rPr lang="en-CA" spc="-45"/>
              <a:t> </a:t>
            </a:r>
            <a:r>
              <a:rPr lang="en-CA"/>
              <a:t>footer</a:t>
            </a:r>
            <a:r>
              <a:rPr lang="en-CA" spc="-30"/>
              <a:t> </a:t>
            </a:r>
            <a:r>
              <a:rPr lang="en-CA" spc="-25"/>
              <a:t>information</a:t>
            </a:r>
            <a:r>
              <a:rPr lang="en-CA" spc="-325"/>
              <a:t> </a:t>
            </a:r>
            <a:r>
              <a:rPr lang="en-CA"/>
              <a:t>|</a:t>
            </a:r>
            <a:r>
              <a:rPr lang="en-CA" spc="-30"/>
              <a:t> </a:t>
            </a:r>
            <a:fld id="{81D60167-4931-47E6-BA6A-407CBD079E47}" type="slidenum">
              <a:rPr spc="-25" smtClean="0"/>
              <a:pPr/>
              <a:t>‹#›</a:t>
            </a:fld>
            <a:endParaRPr spc="-25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F62B6079-505E-AF44-8F82-F9D00A8C0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88967" y="1065522"/>
            <a:ext cx="5903595" cy="95250"/>
          </a:xfrm>
          <a:custGeom>
            <a:avLst/>
            <a:gdLst/>
            <a:ahLst/>
            <a:cxnLst/>
            <a:rect l="l" t="t" r="r" b="b"/>
            <a:pathLst>
              <a:path w="5903595" h="95250">
                <a:moveTo>
                  <a:pt x="0" y="95250"/>
                </a:moveTo>
                <a:lnTo>
                  <a:pt x="5903032" y="95250"/>
                </a:lnTo>
                <a:lnTo>
                  <a:pt x="5903032" y="0"/>
                </a:lnTo>
                <a:lnTo>
                  <a:pt x="0" y="0"/>
                </a:lnTo>
                <a:lnTo>
                  <a:pt x="0" y="95250"/>
                </a:lnTo>
                <a:close/>
              </a:path>
            </a:pathLst>
          </a:custGeom>
          <a:solidFill>
            <a:srgbClr val="E61E2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Picture 10" descr="NorQuest College crest">
            <a:extLst>
              <a:ext uri="{FF2B5EF4-FFF2-40B4-BE49-F238E27FC236}">
                <a16:creationId xmlns:a16="http://schemas.microsoft.com/office/drawing/2014/main" id="{02DE44BA-8610-1B43-83D3-30CCE2AE22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499" y="239937"/>
            <a:ext cx="444500" cy="508000"/>
          </a:xfrm>
          <a:prstGeom prst="rect">
            <a:avLst/>
          </a:prstGeom>
        </p:spPr>
      </p:pic>
      <p:sp>
        <p:nvSpPr>
          <p:cNvPr id="12" name="object 3">
            <a:extLst>
              <a:ext uri="{FF2B5EF4-FFF2-40B4-BE49-F238E27FC236}">
                <a16:creationId xmlns:a16="http://schemas.microsoft.com/office/drawing/2014/main" id="{AA74E5C0-376B-0F41-A59C-0446D3A400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371600" y="3962400"/>
            <a:ext cx="5181600" cy="5117286"/>
          </a:xfrm>
          <a:custGeom>
            <a:avLst/>
            <a:gdLst/>
            <a:ahLst/>
            <a:cxnLst/>
            <a:rect l="l" t="t" r="r" b="b"/>
            <a:pathLst>
              <a:path w="4962525" h="4900930">
                <a:moveTo>
                  <a:pt x="1930275" y="65030"/>
                </a:moveTo>
                <a:lnTo>
                  <a:pt x="1882783" y="76471"/>
                </a:lnTo>
                <a:lnTo>
                  <a:pt x="1835722" y="88760"/>
                </a:lnTo>
                <a:lnTo>
                  <a:pt x="1789099" y="101888"/>
                </a:lnTo>
                <a:lnTo>
                  <a:pt x="1742920" y="115843"/>
                </a:lnTo>
                <a:lnTo>
                  <a:pt x="1697192" y="130616"/>
                </a:lnTo>
                <a:lnTo>
                  <a:pt x="1651921" y="146196"/>
                </a:lnTo>
                <a:lnTo>
                  <a:pt x="1607114" y="162574"/>
                </a:lnTo>
                <a:lnTo>
                  <a:pt x="1562777" y="179738"/>
                </a:lnTo>
                <a:lnTo>
                  <a:pt x="1518916" y="197679"/>
                </a:lnTo>
                <a:lnTo>
                  <a:pt x="1475539" y="216387"/>
                </a:lnTo>
                <a:lnTo>
                  <a:pt x="1432651" y="235850"/>
                </a:lnTo>
                <a:lnTo>
                  <a:pt x="1390259" y="256060"/>
                </a:lnTo>
                <a:lnTo>
                  <a:pt x="1348370" y="277006"/>
                </a:lnTo>
                <a:lnTo>
                  <a:pt x="1306990" y="298677"/>
                </a:lnTo>
                <a:lnTo>
                  <a:pt x="1266126" y="321063"/>
                </a:lnTo>
                <a:lnTo>
                  <a:pt x="1225783" y="344155"/>
                </a:lnTo>
                <a:lnTo>
                  <a:pt x="1185969" y="367941"/>
                </a:lnTo>
                <a:lnTo>
                  <a:pt x="1146690" y="392413"/>
                </a:lnTo>
                <a:lnTo>
                  <a:pt x="1107953" y="417558"/>
                </a:lnTo>
                <a:lnTo>
                  <a:pt x="1069764" y="443368"/>
                </a:lnTo>
                <a:lnTo>
                  <a:pt x="1032129" y="469832"/>
                </a:lnTo>
                <a:lnTo>
                  <a:pt x="995055" y="496939"/>
                </a:lnTo>
                <a:lnTo>
                  <a:pt x="958548" y="524680"/>
                </a:lnTo>
                <a:lnTo>
                  <a:pt x="922616" y="553045"/>
                </a:lnTo>
                <a:lnTo>
                  <a:pt x="887264" y="582022"/>
                </a:lnTo>
                <a:lnTo>
                  <a:pt x="852498" y="611602"/>
                </a:lnTo>
                <a:lnTo>
                  <a:pt x="818327" y="641775"/>
                </a:lnTo>
                <a:lnTo>
                  <a:pt x="784755" y="672530"/>
                </a:lnTo>
                <a:lnTo>
                  <a:pt x="751789" y="703858"/>
                </a:lnTo>
                <a:lnTo>
                  <a:pt x="719437" y="735747"/>
                </a:lnTo>
                <a:lnTo>
                  <a:pt x="687704" y="768188"/>
                </a:lnTo>
                <a:lnTo>
                  <a:pt x="656596" y="801171"/>
                </a:lnTo>
                <a:lnTo>
                  <a:pt x="626121" y="834685"/>
                </a:lnTo>
                <a:lnTo>
                  <a:pt x="596285" y="868720"/>
                </a:lnTo>
                <a:lnTo>
                  <a:pt x="567094" y="903266"/>
                </a:lnTo>
                <a:lnTo>
                  <a:pt x="538555" y="938312"/>
                </a:lnTo>
                <a:lnTo>
                  <a:pt x="510675" y="973849"/>
                </a:lnTo>
                <a:lnTo>
                  <a:pt x="483459" y="1009866"/>
                </a:lnTo>
                <a:lnTo>
                  <a:pt x="456914" y="1046352"/>
                </a:lnTo>
                <a:lnTo>
                  <a:pt x="431047" y="1083299"/>
                </a:lnTo>
                <a:lnTo>
                  <a:pt x="405865" y="1120695"/>
                </a:lnTo>
                <a:lnTo>
                  <a:pt x="381373" y="1158530"/>
                </a:lnTo>
                <a:lnTo>
                  <a:pt x="357578" y="1196794"/>
                </a:lnTo>
                <a:lnTo>
                  <a:pt x="334488" y="1235477"/>
                </a:lnTo>
                <a:lnTo>
                  <a:pt x="312107" y="1274568"/>
                </a:lnTo>
                <a:lnTo>
                  <a:pt x="290443" y="1314058"/>
                </a:lnTo>
                <a:lnTo>
                  <a:pt x="269502" y="1353936"/>
                </a:lnTo>
                <a:lnTo>
                  <a:pt x="249291" y="1394192"/>
                </a:lnTo>
                <a:lnTo>
                  <a:pt x="229816" y="1434815"/>
                </a:lnTo>
                <a:lnTo>
                  <a:pt x="211084" y="1475796"/>
                </a:lnTo>
                <a:lnTo>
                  <a:pt x="193101" y="1517124"/>
                </a:lnTo>
                <a:lnTo>
                  <a:pt x="175873" y="1558790"/>
                </a:lnTo>
                <a:lnTo>
                  <a:pt x="159408" y="1600781"/>
                </a:lnTo>
                <a:lnTo>
                  <a:pt x="143711" y="1643090"/>
                </a:lnTo>
                <a:lnTo>
                  <a:pt x="128790" y="1685704"/>
                </a:lnTo>
                <a:lnTo>
                  <a:pt x="114650" y="1728615"/>
                </a:lnTo>
                <a:lnTo>
                  <a:pt x="101298" y="1771811"/>
                </a:lnTo>
                <a:lnTo>
                  <a:pt x="88740" y="1815284"/>
                </a:lnTo>
                <a:lnTo>
                  <a:pt x="76984" y="1859021"/>
                </a:lnTo>
                <a:lnTo>
                  <a:pt x="66035" y="1903014"/>
                </a:lnTo>
                <a:lnTo>
                  <a:pt x="55900" y="1947252"/>
                </a:lnTo>
                <a:lnTo>
                  <a:pt x="46586" y="1991724"/>
                </a:lnTo>
                <a:lnTo>
                  <a:pt x="38099" y="2036421"/>
                </a:lnTo>
                <a:lnTo>
                  <a:pt x="30445" y="2081332"/>
                </a:lnTo>
                <a:lnTo>
                  <a:pt x="23631" y="2126447"/>
                </a:lnTo>
                <a:lnTo>
                  <a:pt x="17664" y="2171756"/>
                </a:lnTo>
                <a:lnTo>
                  <a:pt x="12550" y="2217249"/>
                </a:lnTo>
                <a:lnTo>
                  <a:pt x="8295" y="2262914"/>
                </a:lnTo>
                <a:lnTo>
                  <a:pt x="4906" y="2308743"/>
                </a:lnTo>
                <a:lnTo>
                  <a:pt x="2389" y="2354725"/>
                </a:lnTo>
                <a:lnTo>
                  <a:pt x="752" y="2400850"/>
                </a:lnTo>
                <a:lnTo>
                  <a:pt x="0" y="2447107"/>
                </a:lnTo>
                <a:lnTo>
                  <a:pt x="139" y="2493486"/>
                </a:lnTo>
                <a:lnTo>
                  <a:pt x="1177" y="2539978"/>
                </a:lnTo>
                <a:lnTo>
                  <a:pt x="3120" y="2586571"/>
                </a:lnTo>
                <a:lnTo>
                  <a:pt x="5975" y="2633255"/>
                </a:lnTo>
                <a:lnTo>
                  <a:pt x="9747" y="2680021"/>
                </a:lnTo>
                <a:lnTo>
                  <a:pt x="14443" y="2726858"/>
                </a:lnTo>
                <a:lnTo>
                  <a:pt x="20071" y="2773756"/>
                </a:lnTo>
                <a:lnTo>
                  <a:pt x="26635" y="2820705"/>
                </a:lnTo>
                <a:lnTo>
                  <a:pt x="34144" y="2867694"/>
                </a:lnTo>
                <a:lnTo>
                  <a:pt x="42602" y="2914713"/>
                </a:lnTo>
                <a:lnTo>
                  <a:pt x="52018" y="2961752"/>
                </a:lnTo>
                <a:lnTo>
                  <a:pt x="62397" y="3008801"/>
                </a:lnTo>
                <a:lnTo>
                  <a:pt x="73693" y="3055638"/>
                </a:lnTo>
                <a:lnTo>
                  <a:pt x="85851" y="3102045"/>
                </a:lnTo>
                <a:lnTo>
                  <a:pt x="98860" y="3148014"/>
                </a:lnTo>
                <a:lnTo>
                  <a:pt x="112710" y="3193539"/>
                </a:lnTo>
                <a:lnTo>
                  <a:pt x="127390" y="3238614"/>
                </a:lnTo>
                <a:lnTo>
                  <a:pt x="142891" y="3283233"/>
                </a:lnTo>
                <a:lnTo>
                  <a:pt x="159202" y="3327389"/>
                </a:lnTo>
                <a:lnTo>
                  <a:pt x="176312" y="3371076"/>
                </a:lnTo>
                <a:lnTo>
                  <a:pt x="194212" y="3414287"/>
                </a:lnTo>
                <a:lnTo>
                  <a:pt x="212890" y="3457017"/>
                </a:lnTo>
                <a:lnTo>
                  <a:pt x="232338" y="3499258"/>
                </a:lnTo>
                <a:lnTo>
                  <a:pt x="252543" y="3541005"/>
                </a:lnTo>
                <a:lnTo>
                  <a:pt x="273497" y="3582251"/>
                </a:lnTo>
                <a:lnTo>
                  <a:pt x="295188" y="3622990"/>
                </a:lnTo>
                <a:lnTo>
                  <a:pt x="317607" y="3663216"/>
                </a:lnTo>
                <a:lnTo>
                  <a:pt x="340743" y="3702921"/>
                </a:lnTo>
                <a:lnTo>
                  <a:pt x="364586" y="3742100"/>
                </a:lnTo>
                <a:lnTo>
                  <a:pt x="389125" y="3780747"/>
                </a:lnTo>
                <a:lnTo>
                  <a:pt x="414351" y="3818855"/>
                </a:lnTo>
                <a:lnTo>
                  <a:pt x="440252" y="3856418"/>
                </a:lnTo>
                <a:lnTo>
                  <a:pt x="466819" y="3893428"/>
                </a:lnTo>
                <a:lnTo>
                  <a:pt x="494041" y="3929881"/>
                </a:lnTo>
                <a:lnTo>
                  <a:pt x="521908" y="3965770"/>
                </a:lnTo>
                <a:lnTo>
                  <a:pt x="550409" y="4001088"/>
                </a:lnTo>
                <a:lnTo>
                  <a:pt x="579535" y="4035829"/>
                </a:lnTo>
                <a:lnTo>
                  <a:pt x="609275" y="4069987"/>
                </a:lnTo>
                <a:lnTo>
                  <a:pt x="639618" y="4103555"/>
                </a:lnTo>
                <a:lnTo>
                  <a:pt x="670555" y="4136526"/>
                </a:lnTo>
                <a:lnTo>
                  <a:pt x="702075" y="4168896"/>
                </a:lnTo>
                <a:lnTo>
                  <a:pt x="734167" y="4200657"/>
                </a:lnTo>
                <a:lnTo>
                  <a:pt x="766822" y="4231802"/>
                </a:lnTo>
                <a:lnTo>
                  <a:pt x="800029" y="4262327"/>
                </a:lnTo>
                <a:lnTo>
                  <a:pt x="833778" y="4292223"/>
                </a:lnTo>
                <a:lnTo>
                  <a:pt x="868058" y="4321486"/>
                </a:lnTo>
                <a:lnTo>
                  <a:pt x="902859" y="4350107"/>
                </a:lnTo>
                <a:lnTo>
                  <a:pt x="938171" y="4378082"/>
                </a:lnTo>
                <a:lnTo>
                  <a:pt x="973983" y="4405404"/>
                </a:lnTo>
                <a:lnTo>
                  <a:pt x="1010286" y="4432067"/>
                </a:lnTo>
                <a:lnTo>
                  <a:pt x="1047069" y="4458063"/>
                </a:lnTo>
                <a:lnTo>
                  <a:pt x="1084321" y="4483388"/>
                </a:lnTo>
                <a:lnTo>
                  <a:pt x="1122032" y="4508033"/>
                </a:lnTo>
                <a:lnTo>
                  <a:pt x="1160193" y="4531994"/>
                </a:lnTo>
                <a:lnTo>
                  <a:pt x="1198792" y="4555264"/>
                </a:lnTo>
                <a:lnTo>
                  <a:pt x="1237819" y="4577836"/>
                </a:lnTo>
                <a:lnTo>
                  <a:pt x="1277264" y="4599704"/>
                </a:lnTo>
                <a:lnTo>
                  <a:pt x="1317117" y="4620862"/>
                </a:lnTo>
                <a:lnTo>
                  <a:pt x="1357367" y="4641303"/>
                </a:lnTo>
                <a:lnTo>
                  <a:pt x="1398004" y="4661022"/>
                </a:lnTo>
                <a:lnTo>
                  <a:pt x="1439018" y="4680010"/>
                </a:lnTo>
                <a:lnTo>
                  <a:pt x="1480399" y="4698264"/>
                </a:lnTo>
                <a:lnTo>
                  <a:pt x="1522135" y="4715775"/>
                </a:lnTo>
                <a:lnTo>
                  <a:pt x="1564217" y="4732538"/>
                </a:lnTo>
                <a:lnTo>
                  <a:pt x="1606635" y="4748546"/>
                </a:lnTo>
                <a:lnTo>
                  <a:pt x="1649378" y="4763793"/>
                </a:lnTo>
                <a:lnTo>
                  <a:pt x="1692435" y="4778273"/>
                </a:lnTo>
                <a:lnTo>
                  <a:pt x="1735798" y="4791979"/>
                </a:lnTo>
                <a:lnTo>
                  <a:pt x="1779454" y="4804905"/>
                </a:lnTo>
                <a:lnTo>
                  <a:pt x="1823394" y="4817044"/>
                </a:lnTo>
                <a:lnTo>
                  <a:pt x="1867608" y="4828391"/>
                </a:lnTo>
                <a:lnTo>
                  <a:pt x="1912085" y="4838938"/>
                </a:lnTo>
                <a:lnTo>
                  <a:pt x="1956815" y="4848680"/>
                </a:lnTo>
                <a:lnTo>
                  <a:pt x="2001788" y="4857610"/>
                </a:lnTo>
                <a:lnTo>
                  <a:pt x="2046993" y="4865722"/>
                </a:lnTo>
                <a:lnTo>
                  <a:pt x="2092420" y="4873010"/>
                </a:lnTo>
                <a:lnTo>
                  <a:pt x="2138059" y="4879466"/>
                </a:lnTo>
                <a:lnTo>
                  <a:pt x="2183899" y="4885086"/>
                </a:lnTo>
                <a:lnTo>
                  <a:pt x="2229930" y="4889861"/>
                </a:lnTo>
                <a:lnTo>
                  <a:pt x="2276142" y="4893787"/>
                </a:lnTo>
                <a:lnTo>
                  <a:pt x="2322524" y="4896857"/>
                </a:lnTo>
                <a:lnTo>
                  <a:pt x="2369066" y="4899064"/>
                </a:lnTo>
                <a:lnTo>
                  <a:pt x="2415758" y="4900402"/>
                </a:lnTo>
                <a:lnTo>
                  <a:pt x="2462590" y="4900865"/>
                </a:lnTo>
                <a:lnTo>
                  <a:pt x="2509551" y="4900446"/>
                </a:lnTo>
                <a:lnTo>
                  <a:pt x="2556631" y="4899139"/>
                </a:lnTo>
                <a:lnTo>
                  <a:pt x="2603819" y="4896938"/>
                </a:lnTo>
                <a:lnTo>
                  <a:pt x="2651105" y="4893836"/>
                </a:lnTo>
                <a:lnTo>
                  <a:pt x="2698479" y="4889828"/>
                </a:lnTo>
                <a:lnTo>
                  <a:pt x="2745931" y="4884905"/>
                </a:lnTo>
                <a:lnTo>
                  <a:pt x="2793451" y="4879063"/>
                </a:lnTo>
                <a:lnTo>
                  <a:pt x="2841027" y="4872295"/>
                </a:lnTo>
                <a:lnTo>
                  <a:pt x="2888650" y="4864595"/>
                </a:lnTo>
                <a:lnTo>
                  <a:pt x="2936309" y="4855956"/>
                </a:lnTo>
                <a:lnTo>
                  <a:pt x="2983994" y="4846371"/>
                </a:lnTo>
                <a:lnTo>
                  <a:pt x="3031695" y="4835836"/>
                </a:lnTo>
                <a:lnTo>
                  <a:pt x="3079187" y="4824394"/>
                </a:lnTo>
                <a:lnTo>
                  <a:pt x="3126248" y="4812104"/>
                </a:lnTo>
                <a:lnTo>
                  <a:pt x="3172872" y="4798976"/>
                </a:lnTo>
                <a:lnTo>
                  <a:pt x="3219051" y="4785020"/>
                </a:lnTo>
                <a:lnTo>
                  <a:pt x="3264779" y="4770247"/>
                </a:lnTo>
                <a:lnTo>
                  <a:pt x="3310051" y="4754667"/>
                </a:lnTo>
                <a:lnTo>
                  <a:pt x="3354858" y="4738289"/>
                </a:lnTo>
                <a:lnTo>
                  <a:pt x="3399196" y="4721124"/>
                </a:lnTo>
                <a:lnTo>
                  <a:pt x="3443057" y="4703183"/>
                </a:lnTo>
                <a:lnTo>
                  <a:pt x="3486434" y="4684475"/>
                </a:lnTo>
                <a:lnTo>
                  <a:pt x="3529323" y="4665011"/>
                </a:lnTo>
                <a:lnTo>
                  <a:pt x="3571715" y="4644801"/>
                </a:lnTo>
                <a:lnTo>
                  <a:pt x="3613604" y="4623855"/>
                </a:lnTo>
                <a:lnTo>
                  <a:pt x="3654984" y="4602184"/>
                </a:lnTo>
                <a:lnTo>
                  <a:pt x="3695849" y="4579797"/>
                </a:lnTo>
                <a:lnTo>
                  <a:pt x="3736192" y="4556705"/>
                </a:lnTo>
                <a:lnTo>
                  <a:pt x="3776006" y="4532919"/>
                </a:lnTo>
                <a:lnTo>
                  <a:pt x="3815286" y="4508447"/>
                </a:lnTo>
                <a:lnTo>
                  <a:pt x="3854023" y="4483302"/>
                </a:lnTo>
                <a:lnTo>
                  <a:pt x="3892213" y="4457492"/>
                </a:lnTo>
                <a:lnTo>
                  <a:pt x="3929848" y="4431028"/>
                </a:lnTo>
                <a:lnTo>
                  <a:pt x="3966922" y="4403920"/>
                </a:lnTo>
                <a:lnTo>
                  <a:pt x="4003429" y="4376179"/>
                </a:lnTo>
                <a:lnTo>
                  <a:pt x="4039362" y="4347815"/>
                </a:lnTo>
                <a:lnTo>
                  <a:pt x="4074714" y="4318837"/>
                </a:lnTo>
                <a:lnTo>
                  <a:pt x="4109479" y="4289257"/>
                </a:lnTo>
                <a:lnTo>
                  <a:pt x="4143651" y="4259084"/>
                </a:lnTo>
                <a:lnTo>
                  <a:pt x="4177223" y="4228329"/>
                </a:lnTo>
                <a:lnTo>
                  <a:pt x="4210189" y="4197001"/>
                </a:lnTo>
                <a:lnTo>
                  <a:pt x="4242542" y="4165112"/>
                </a:lnTo>
                <a:lnTo>
                  <a:pt x="4274275" y="4132671"/>
                </a:lnTo>
                <a:lnTo>
                  <a:pt x="4305383" y="4099688"/>
                </a:lnTo>
                <a:lnTo>
                  <a:pt x="4335858" y="4066174"/>
                </a:lnTo>
                <a:lnTo>
                  <a:pt x="4365694" y="4032139"/>
                </a:lnTo>
                <a:lnTo>
                  <a:pt x="4394885" y="3997593"/>
                </a:lnTo>
                <a:lnTo>
                  <a:pt x="4423424" y="3962547"/>
                </a:lnTo>
                <a:lnTo>
                  <a:pt x="4451305" y="3927010"/>
                </a:lnTo>
                <a:lnTo>
                  <a:pt x="4478521" y="3890993"/>
                </a:lnTo>
                <a:lnTo>
                  <a:pt x="4505066" y="3854507"/>
                </a:lnTo>
                <a:lnTo>
                  <a:pt x="4530933" y="3817560"/>
                </a:lnTo>
                <a:lnTo>
                  <a:pt x="4556115" y="3780164"/>
                </a:lnTo>
                <a:lnTo>
                  <a:pt x="4580607" y="3742329"/>
                </a:lnTo>
                <a:lnTo>
                  <a:pt x="4604402" y="3704065"/>
                </a:lnTo>
                <a:lnTo>
                  <a:pt x="4627493" y="3665382"/>
                </a:lnTo>
                <a:lnTo>
                  <a:pt x="4649874" y="3626290"/>
                </a:lnTo>
                <a:lnTo>
                  <a:pt x="4671538" y="3586801"/>
                </a:lnTo>
                <a:lnTo>
                  <a:pt x="4692479" y="3546923"/>
                </a:lnTo>
                <a:lnTo>
                  <a:pt x="4712690" y="3506667"/>
                </a:lnTo>
                <a:lnTo>
                  <a:pt x="4732165" y="3466043"/>
                </a:lnTo>
                <a:lnTo>
                  <a:pt x="4750897" y="3425062"/>
                </a:lnTo>
                <a:lnTo>
                  <a:pt x="4768880" y="3383734"/>
                </a:lnTo>
                <a:lnTo>
                  <a:pt x="4786108" y="3342069"/>
                </a:lnTo>
                <a:lnTo>
                  <a:pt x="4802573" y="3300077"/>
                </a:lnTo>
                <a:lnTo>
                  <a:pt x="4818270" y="3257769"/>
                </a:lnTo>
                <a:lnTo>
                  <a:pt x="4833192" y="3215154"/>
                </a:lnTo>
                <a:lnTo>
                  <a:pt x="4847332" y="3172244"/>
                </a:lnTo>
                <a:lnTo>
                  <a:pt x="4860684" y="3129047"/>
                </a:lnTo>
                <a:lnTo>
                  <a:pt x="4873241" y="3085575"/>
                </a:lnTo>
                <a:lnTo>
                  <a:pt x="4884998" y="3041837"/>
                </a:lnTo>
                <a:lnTo>
                  <a:pt x="4895947" y="2997844"/>
                </a:lnTo>
                <a:lnTo>
                  <a:pt x="4906081" y="2953607"/>
                </a:lnTo>
                <a:lnTo>
                  <a:pt x="4915396" y="2909134"/>
                </a:lnTo>
                <a:lnTo>
                  <a:pt x="4923883" y="2864437"/>
                </a:lnTo>
                <a:lnTo>
                  <a:pt x="4931537" y="2819526"/>
                </a:lnTo>
                <a:lnTo>
                  <a:pt x="4938351" y="2774411"/>
                </a:lnTo>
                <a:lnTo>
                  <a:pt x="4944318" y="2729102"/>
                </a:lnTo>
                <a:lnTo>
                  <a:pt x="4949432" y="2683609"/>
                </a:lnTo>
                <a:lnTo>
                  <a:pt x="4953687" y="2637943"/>
                </a:lnTo>
                <a:lnTo>
                  <a:pt x="4957076" y="2592114"/>
                </a:lnTo>
                <a:lnTo>
                  <a:pt x="4959593" y="2546132"/>
                </a:lnTo>
                <a:lnTo>
                  <a:pt x="4961230" y="2500007"/>
                </a:lnTo>
                <a:lnTo>
                  <a:pt x="4961983" y="2453750"/>
                </a:lnTo>
                <a:lnTo>
                  <a:pt x="4961843" y="2407370"/>
                </a:lnTo>
                <a:lnTo>
                  <a:pt x="4960805" y="2360878"/>
                </a:lnTo>
                <a:lnTo>
                  <a:pt x="4958862" y="2314285"/>
                </a:lnTo>
                <a:lnTo>
                  <a:pt x="4956007" y="2267600"/>
                </a:lnTo>
                <a:lnTo>
                  <a:pt x="4952235" y="2220834"/>
                </a:lnTo>
                <a:lnTo>
                  <a:pt x="4947539" y="2173997"/>
                </a:lnTo>
                <a:lnTo>
                  <a:pt x="4941911" y="2127098"/>
                </a:lnTo>
                <a:lnTo>
                  <a:pt x="4935347" y="2080149"/>
                </a:lnTo>
                <a:lnTo>
                  <a:pt x="4927838" y="2033160"/>
                </a:lnTo>
                <a:lnTo>
                  <a:pt x="4919380" y="1986141"/>
                </a:lnTo>
                <a:lnTo>
                  <a:pt x="4909964" y="1939101"/>
                </a:lnTo>
                <a:lnTo>
                  <a:pt x="4899585" y="1892052"/>
                </a:lnTo>
                <a:lnTo>
                  <a:pt x="4888289" y="1845214"/>
                </a:lnTo>
                <a:lnTo>
                  <a:pt x="4876130" y="1798808"/>
                </a:lnTo>
                <a:lnTo>
                  <a:pt x="4863121" y="1752839"/>
                </a:lnTo>
                <a:lnTo>
                  <a:pt x="4849271" y="1707314"/>
                </a:lnTo>
                <a:lnTo>
                  <a:pt x="4834590" y="1662239"/>
                </a:lnTo>
                <a:lnTo>
                  <a:pt x="4819088" y="1617620"/>
                </a:lnTo>
                <a:lnTo>
                  <a:pt x="4802777" y="1573464"/>
                </a:lnTo>
                <a:lnTo>
                  <a:pt x="4785667" y="1529777"/>
                </a:lnTo>
                <a:lnTo>
                  <a:pt x="4767767" y="1486566"/>
                </a:lnTo>
                <a:lnTo>
                  <a:pt x="4749088" y="1443836"/>
                </a:lnTo>
                <a:lnTo>
                  <a:pt x="4729640" y="1401595"/>
                </a:lnTo>
                <a:lnTo>
                  <a:pt x="4709434" y="1359848"/>
                </a:lnTo>
                <a:lnTo>
                  <a:pt x="4688480" y="1318602"/>
                </a:lnTo>
                <a:lnTo>
                  <a:pt x="4666788" y="1277863"/>
                </a:lnTo>
                <a:lnTo>
                  <a:pt x="4644369" y="1237638"/>
                </a:lnTo>
                <a:lnTo>
                  <a:pt x="4621233" y="1197933"/>
                </a:lnTo>
                <a:lnTo>
                  <a:pt x="4597390" y="1158753"/>
                </a:lnTo>
                <a:lnTo>
                  <a:pt x="4572850" y="1120107"/>
                </a:lnTo>
                <a:lnTo>
                  <a:pt x="4547624" y="1081999"/>
                </a:lnTo>
                <a:lnTo>
                  <a:pt x="4521723" y="1044437"/>
                </a:lnTo>
                <a:lnTo>
                  <a:pt x="4495156" y="1007426"/>
                </a:lnTo>
                <a:lnTo>
                  <a:pt x="4467934" y="970973"/>
                </a:lnTo>
                <a:lnTo>
                  <a:pt x="4440066" y="935085"/>
                </a:lnTo>
                <a:lnTo>
                  <a:pt x="4411565" y="899767"/>
                </a:lnTo>
                <a:lnTo>
                  <a:pt x="4382439" y="865026"/>
                </a:lnTo>
                <a:lnTo>
                  <a:pt x="4352699" y="830869"/>
                </a:lnTo>
                <a:lnTo>
                  <a:pt x="4322355" y="797301"/>
                </a:lnTo>
                <a:lnTo>
                  <a:pt x="4291418" y="764329"/>
                </a:lnTo>
                <a:lnTo>
                  <a:pt x="4259898" y="731960"/>
                </a:lnTo>
                <a:lnTo>
                  <a:pt x="4227806" y="700199"/>
                </a:lnTo>
                <a:lnTo>
                  <a:pt x="4195151" y="669054"/>
                </a:lnTo>
                <a:lnTo>
                  <a:pt x="4161943" y="638530"/>
                </a:lnTo>
                <a:lnTo>
                  <a:pt x="4128195" y="608634"/>
                </a:lnTo>
                <a:lnTo>
                  <a:pt x="4093914" y="579372"/>
                </a:lnTo>
                <a:lnTo>
                  <a:pt x="4059113" y="550750"/>
                </a:lnTo>
                <a:lnTo>
                  <a:pt x="4023801" y="522775"/>
                </a:lnTo>
                <a:lnTo>
                  <a:pt x="3987988" y="495453"/>
                </a:lnTo>
                <a:lnTo>
                  <a:pt x="3951685" y="468791"/>
                </a:lnTo>
                <a:lnTo>
                  <a:pt x="3914903" y="442795"/>
                </a:lnTo>
                <a:lnTo>
                  <a:pt x="3877650" y="417471"/>
                </a:lnTo>
                <a:lnTo>
                  <a:pt x="3839939" y="392825"/>
                </a:lnTo>
                <a:lnTo>
                  <a:pt x="3801778" y="368865"/>
                </a:lnTo>
                <a:lnTo>
                  <a:pt x="3763179" y="345595"/>
                </a:lnTo>
                <a:lnTo>
                  <a:pt x="3724152" y="323023"/>
                </a:lnTo>
                <a:lnTo>
                  <a:pt x="3684707" y="301155"/>
                </a:lnTo>
                <a:lnTo>
                  <a:pt x="3644854" y="279998"/>
                </a:lnTo>
                <a:lnTo>
                  <a:pt x="3604603" y="259557"/>
                </a:lnTo>
                <a:lnTo>
                  <a:pt x="3563966" y="239839"/>
                </a:lnTo>
                <a:lnTo>
                  <a:pt x="3522952" y="220850"/>
                </a:lnTo>
                <a:lnTo>
                  <a:pt x="3481572" y="202597"/>
                </a:lnTo>
                <a:lnTo>
                  <a:pt x="3439835" y="185086"/>
                </a:lnTo>
                <a:lnTo>
                  <a:pt x="3397753" y="168323"/>
                </a:lnTo>
                <a:lnTo>
                  <a:pt x="3355335" y="152315"/>
                </a:lnTo>
                <a:lnTo>
                  <a:pt x="3312592" y="137069"/>
                </a:lnTo>
                <a:lnTo>
                  <a:pt x="3269534" y="122589"/>
                </a:lnTo>
                <a:lnTo>
                  <a:pt x="3226172" y="108883"/>
                </a:lnTo>
                <a:lnTo>
                  <a:pt x="3182516" y="95958"/>
                </a:lnTo>
                <a:lnTo>
                  <a:pt x="3138575" y="83818"/>
                </a:lnTo>
                <a:lnTo>
                  <a:pt x="3094362" y="72472"/>
                </a:lnTo>
                <a:lnTo>
                  <a:pt x="3049884" y="61925"/>
                </a:lnTo>
                <a:lnTo>
                  <a:pt x="3005154" y="52183"/>
                </a:lnTo>
                <a:lnTo>
                  <a:pt x="2960182" y="43253"/>
                </a:lnTo>
                <a:lnTo>
                  <a:pt x="2914977" y="35141"/>
                </a:lnTo>
                <a:lnTo>
                  <a:pt x="2869550" y="27854"/>
                </a:lnTo>
                <a:lnTo>
                  <a:pt x="2823911" y="21397"/>
                </a:lnTo>
                <a:lnTo>
                  <a:pt x="2778071" y="15778"/>
                </a:lnTo>
                <a:lnTo>
                  <a:pt x="2732040" y="11002"/>
                </a:lnTo>
                <a:lnTo>
                  <a:pt x="2685828" y="7077"/>
                </a:lnTo>
                <a:lnTo>
                  <a:pt x="2639446" y="4007"/>
                </a:lnTo>
                <a:lnTo>
                  <a:pt x="2592903" y="1800"/>
                </a:lnTo>
                <a:lnTo>
                  <a:pt x="2546211" y="462"/>
                </a:lnTo>
                <a:lnTo>
                  <a:pt x="2499379" y="0"/>
                </a:lnTo>
                <a:lnTo>
                  <a:pt x="2452419" y="418"/>
                </a:lnTo>
                <a:lnTo>
                  <a:pt x="2405339" y="1725"/>
                </a:lnTo>
                <a:lnTo>
                  <a:pt x="2358151" y="3927"/>
                </a:lnTo>
                <a:lnTo>
                  <a:pt x="2310864" y="7029"/>
                </a:lnTo>
                <a:lnTo>
                  <a:pt x="2263490" y="11037"/>
                </a:lnTo>
                <a:lnTo>
                  <a:pt x="2216038" y="15960"/>
                </a:lnTo>
                <a:lnTo>
                  <a:pt x="2168519" y="21802"/>
                </a:lnTo>
                <a:lnTo>
                  <a:pt x="2120943" y="28570"/>
                </a:lnTo>
                <a:lnTo>
                  <a:pt x="2073320" y="36270"/>
                </a:lnTo>
                <a:lnTo>
                  <a:pt x="2025661" y="44910"/>
                </a:lnTo>
                <a:lnTo>
                  <a:pt x="1977975" y="54494"/>
                </a:lnTo>
                <a:lnTo>
                  <a:pt x="1930275" y="65030"/>
                </a:lnTo>
                <a:close/>
              </a:path>
            </a:pathLst>
          </a:custGeom>
          <a:ln w="95250">
            <a:solidFill>
              <a:srgbClr val="E61E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872679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Slide v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older 2">
            <a:extLst>
              <a:ext uri="{FF2B5EF4-FFF2-40B4-BE49-F238E27FC236}">
                <a16:creationId xmlns:a16="http://schemas.microsoft.com/office/drawing/2014/main" id="{4FA88F38-5861-6549-82A8-79FBCB841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685800"/>
            <a:ext cx="7192304" cy="685800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4200" b="0" i="0" baseline="0">
                <a:solidFill>
                  <a:schemeClr val="tx2"/>
                </a:solidFill>
                <a:latin typeface="WorkSans-ExtraBold"/>
                <a:cs typeface="WorkSans-ExtraBold"/>
              </a:defRPr>
            </a:lvl1pPr>
          </a:lstStyle>
          <a:p>
            <a:r>
              <a:rPr lang="en-US"/>
              <a:t>Header 2</a:t>
            </a:r>
            <a:br>
              <a:rPr lang="en-US"/>
            </a:br>
            <a:r>
              <a:rPr lang="en-US"/>
              <a:t>Optional second line</a:t>
            </a:r>
            <a:endParaRPr/>
          </a:p>
        </p:txBody>
      </p:sp>
      <p:sp>
        <p:nvSpPr>
          <p:cNvPr id="15" name="Holder 3">
            <a:extLst>
              <a:ext uri="{FF2B5EF4-FFF2-40B4-BE49-F238E27FC236}">
                <a16:creationId xmlns:a16="http://schemas.microsoft.com/office/drawing/2014/main" id="{E87CBC0A-165C-5F40-B096-52C7BF4222D9}"/>
              </a:ext>
            </a:extLst>
          </p:cNvPr>
          <p:cNvSpPr>
            <a:spLocks noGrp="1"/>
          </p:cNvSpPr>
          <p:nvPr>
            <p:ph type="subTitle" idx="4" hasCustomPrompt="1"/>
          </p:nvPr>
        </p:nvSpPr>
        <p:spPr>
          <a:xfrm>
            <a:off x="782444" y="2286000"/>
            <a:ext cx="7171860" cy="28464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2700" marR="5080" indent="0" defTabSz="914400" eaLnBrk="1" fontAlgn="auto" latinLnBrk="0" hangingPunct="1">
              <a:lnSpc>
                <a:spcPct val="131900"/>
              </a:lnSpc>
              <a:spcBef>
                <a:spcPts val="56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baseline="0">
                <a:solidFill>
                  <a:schemeClr val="tx1"/>
                </a:solidFill>
                <a:latin typeface="Work Sans" pitchFamily="2" charset="77"/>
                <a:cs typeface="Work Sans" pitchFamily="2" charset="77"/>
              </a:defRPr>
            </a:lvl1pPr>
          </a:lstStyle>
          <a:p>
            <a:pPr marL="12700" marR="5080">
              <a:lnSpc>
                <a:spcPct val="131900"/>
              </a:lnSpc>
              <a:spcBef>
                <a:spcPts val="100"/>
              </a:spcBef>
            </a:pP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Body</a:t>
            </a:r>
            <a:r>
              <a:rPr lang="en-CA" sz="2400" spc="-8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copy</a:t>
            </a:r>
            <a:r>
              <a:rPr lang="en-CA" sz="2400" spc="-8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goes</a:t>
            </a:r>
            <a:r>
              <a:rPr lang="en-CA" sz="2400" spc="-7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here</a:t>
            </a:r>
            <a:r>
              <a:rPr lang="en-CA" sz="2400" spc="-8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sint</a:t>
            </a:r>
            <a:r>
              <a:rPr lang="en-CA" sz="2400" spc="-7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et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faciis</a:t>
            </a:r>
            <a:r>
              <a:rPr lang="en-CA" sz="2400" spc="-6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estem</a:t>
            </a:r>
            <a:r>
              <a:rPr lang="en-CA" sz="2400" spc="-6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cor</a:t>
            </a:r>
            <a:r>
              <a:rPr lang="en-CA" sz="2400" spc="-6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ma</a:t>
            </a:r>
            <a:r>
              <a:rPr lang="en-CA" sz="2400" spc="-6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as</a:t>
            </a:r>
            <a:r>
              <a:rPr lang="en-CA" sz="2400" spc="-6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30" err="1">
                <a:solidFill>
                  <a:srgbClr val="212121"/>
                </a:solidFill>
                <a:latin typeface="Work Sans"/>
                <a:cs typeface="Work Sans"/>
              </a:rPr>
              <a:t>auda</a:t>
            </a:r>
            <a:r>
              <a:rPr lang="en-CA" sz="2400" spc="-3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dolum</a:t>
            </a:r>
            <a:r>
              <a:rPr lang="en-CA" sz="2400" spc="-114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sequod</a:t>
            </a:r>
            <a:r>
              <a:rPr lang="en-CA" sz="2400" spc="-114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mollatem</a:t>
            </a:r>
            <a:r>
              <a:rPr lang="en-CA" sz="2400" spc="-114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quam</a:t>
            </a:r>
            <a:r>
              <a:rPr lang="en-CA" sz="2400" spc="-7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dus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,</a:t>
            </a:r>
            <a:r>
              <a:rPr lang="en-CA" sz="2400" spc="-7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eos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sinIquate</a:t>
            </a:r>
            <a:r>
              <a:rPr lang="en-CA" sz="2400" spc="-7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et</a:t>
            </a:r>
            <a:r>
              <a:rPr lang="en-CA" sz="2400" spc="-7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quodignatur</a:t>
            </a:r>
            <a:endParaRPr lang="en-CA" sz="2400">
              <a:latin typeface="Work Sans"/>
              <a:cs typeface="Work Sans"/>
            </a:endParaRPr>
          </a:p>
          <a:p>
            <a:pPr marL="12700" marR="5080">
              <a:lnSpc>
                <a:spcPct val="131900"/>
              </a:lnSpc>
            </a:pP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ma</a:t>
            </a:r>
            <a:r>
              <a:rPr lang="en-CA" sz="2400" spc="-7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parunt</a:t>
            </a:r>
            <a:r>
              <a:rPr lang="en-CA" sz="2400" spc="-7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harum</a:t>
            </a:r>
            <a:r>
              <a:rPr lang="en-CA" sz="2400" spc="-6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est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,</a:t>
            </a:r>
            <a:r>
              <a:rPr lang="en-CA" sz="2400" spc="-7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ipsum</a:t>
            </a:r>
            <a:r>
              <a:rPr lang="en-CA" sz="2400" spc="-6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nos</a:t>
            </a:r>
            <a:r>
              <a:rPr lang="en-CA" sz="2400" spc="-7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id</a:t>
            </a:r>
            <a:r>
              <a:rPr lang="en-CA" sz="2400" spc="-6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quost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quasped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mi,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voloren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ecturest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ad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modio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ad</a:t>
            </a:r>
            <a:r>
              <a:rPr lang="en-CA" sz="2400" spc="-9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etur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ma</a:t>
            </a:r>
            <a:r>
              <a:rPr lang="en-CA" sz="2400" spc="-7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parunt</a:t>
            </a:r>
            <a:r>
              <a:rPr lang="en-CA" sz="2400" spc="-7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harum</a:t>
            </a:r>
            <a:r>
              <a:rPr lang="en-CA" sz="2400" spc="-6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est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,</a:t>
            </a:r>
            <a:r>
              <a:rPr lang="en-CA" sz="2400" spc="-7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ipsum</a:t>
            </a:r>
            <a:r>
              <a:rPr lang="en-CA" sz="2400" spc="-6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nos</a:t>
            </a:r>
            <a:r>
              <a:rPr lang="en-CA" sz="2400" spc="-7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id</a:t>
            </a:r>
            <a:r>
              <a:rPr lang="en-CA" sz="2400" spc="-6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quost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quasped</a:t>
            </a:r>
            <a:r>
              <a:rPr lang="en-CA" sz="2400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mi </a:t>
            </a:r>
            <a:r>
              <a:rPr lang="en-CA" sz="2400" spc="-30" err="1">
                <a:solidFill>
                  <a:srgbClr val="212121"/>
                </a:solidFill>
                <a:latin typeface="Work Sans"/>
                <a:cs typeface="Work Sans"/>
              </a:rPr>
              <a:t>auda</a:t>
            </a:r>
            <a:r>
              <a:rPr lang="en-CA" sz="2400" spc="-3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dolum</a:t>
            </a:r>
            <a:r>
              <a:rPr lang="en-CA" sz="2400" spc="-114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sequod</a:t>
            </a:r>
            <a:r>
              <a:rPr lang="en-CA" sz="2400" spc="-114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mollatem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?</a:t>
            </a:r>
            <a:endParaRPr lang="en-CA" sz="2400">
              <a:latin typeface="Work Sans"/>
              <a:cs typeface="Work Sans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12B274E-2943-6048-952D-61D7EC80EF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83367" y="1717040"/>
            <a:ext cx="2775233" cy="36169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buNone/>
              <a:defRPr sz="2400" b="0" i="1" baseline="0">
                <a:solidFill>
                  <a:schemeClr val="tx2"/>
                </a:solidFill>
                <a:latin typeface="Work Sans Medium" pitchFamily="2" charset="77"/>
              </a:defRPr>
            </a:lvl1pPr>
          </a:lstStyle>
          <a:p>
            <a:pPr lvl="0"/>
            <a:r>
              <a:rPr lang="en-US"/>
              <a:t>“Quote, </a:t>
            </a:r>
            <a:r>
              <a:rPr lang="en-US" err="1"/>
              <a:t>resedis</a:t>
            </a:r>
            <a:r>
              <a:rPr lang="en-US"/>
              <a:t> di </a:t>
            </a:r>
            <a:r>
              <a:rPr lang="en-US" err="1"/>
              <a:t>unt</a:t>
            </a:r>
            <a:r>
              <a:rPr lang="en-US"/>
              <a:t> </a:t>
            </a:r>
            <a:r>
              <a:rPr lang="en-US" err="1"/>
              <a:t>faci</a:t>
            </a:r>
            <a:r>
              <a:rPr lang="en-US"/>
              <a:t> doles ad </a:t>
            </a:r>
            <a:r>
              <a:rPr lang="en-US" err="1"/>
              <a:t>eatem</a:t>
            </a:r>
            <a:r>
              <a:rPr lang="en-US"/>
              <a:t> </a:t>
            </a:r>
            <a:r>
              <a:rPr lang="en-US" err="1"/>
              <a:t>estiand</a:t>
            </a:r>
            <a:r>
              <a:rPr lang="en-US"/>
              <a:t> </a:t>
            </a:r>
            <a:r>
              <a:rPr lang="en-US" err="1"/>
              <a:t>uciende</a:t>
            </a:r>
            <a:r>
              <a:rPr lang="en-US"/>
              <a:t>.” - </a:t>
            </a:r>
            <a:r>
              <a:rPr lang="en-US" err="1"/>
              <a:t>Atribution</a:t>
            </a:r>
            <a:endParaRPr lang="en-US"/>
          </a:p>
        </p:txBody>
      </p:sp>
      <p:sp>
        <p:nvSpPr>
          <p:cNvPr id="8" name="Holder 4">
            <a:extLst>
              <a:ext uri="{FF2B5EF4-FFF2-40B4-BE49-F238E27FC236}">
                <a16:creationId xmlns:a16="http://schemas.microsoft.com/office/drawing/2014/main" id="{FECABB67-4551-04E2-F1CF-27813E73257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6431912" y="6346921"/>
            <a:ext cx="5423832" cy="342900"/>
          </a:xfrm>
          <a:prstGeom prst="rect">
            <a:avLst/>
          </a:prstGeom>
        </p:spPr>
        <p:txBody>
          <a:bodyPr lIns="0" tIns="0" rIns="0" bIns="0" anchor="t"/>
          <a:lstStyle>
            <a:lvl1pPr algn="r"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defRPr>
            </a:lvl1pPr>
          </a:lstStyle>
          <a:p>
            <a:r>
              <a:rPr lang="en-CA"/>
              <a:t>Optional</a:t>
            </a:r>
            <a:r>
              <a:rPr lang="en-CA" spc="-45"/>
              <a:t> </a:t>
            </a:r>
            <a:r>
              <a:rPr lang="en-CA"/>
              <a:t>footer</a:t>
            </a:r>
            <a:r>
              <a:rPr lang="en-CA" spc="-30"/>
              <a:t> </a:t>
            </a:r>
            <a:r>
              <a:rPr lang="en-CA" spc="-25"/>
              <a:t>information</a:t>
            </a:r>
            <a:r>
              <a:rPr lang="en-CA" spc="-325"/>
              <a:t> </a:t>
            </a:r>
            <a:r>
              <a:rPr lang="en-CA"/>
              <a:t>|</a:t>
            </a:r>
            <a:r>
              <a:rPr lang="en-CA" spc="-30"/>
              <a:t> </a:t>
            </a:r>
            <a:fld id="{81D60167-4931-47E6-BA6A-407CBD079E47}" type="slidenum">
              <a:rPr spc="-25" smtClean="0"/>
              <a:pPr/>
              <a:t>‹#›</a:t>
            </a:fld>
            <a:endParaRPr spc="-25"/>
          </a:p>
        </p:txBody>
      </p:sp>
      <p:pic>
        <p:nvPicPr>
          <p:cNvPr id="11" name="Picture 10" descr="NorQuest College crest">
            <a:extLst>
              <a:ext uri="{FF2B5EF4-FFF2-40B4-BE49-F238E27FC236}">
                <a16:creationId xmlns:a16="http://schemas.microsoft.com/office/drawing/2014/main" id="{02DE44BA-8610-1B43-83D3-30CCE2AE22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499" y="239937"/>
            <a:ext cx="444500" cy="508000"/>
          </a:xfrm>
          <a:prstGeom prst="rect">
            <a:avLst/>
          </a:prstGeom>
        </p:spPr>
      </p:pic>
      <p:sp>
        <p:nvSpPr>
          <p:cNvPr id="14" name="object 5">
            <a:extLst>
              <a:ext uri="{FF2B5EF4-FFF2-40B4-BE49-F238E27FC236}">
                <a16:creationId xmlns:a16="http://schemas.microsoft.com/office/drawing/2014/main" id="{7D8C8591-60F8-A145-B1F4-6CC9538B6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883367" y="1106711"/>
            <a:ext cx="3308985" cy="95250"/>
          </a:xfrm>
          <a:custGeom>
            <a:avLst/>
            <a:gdLst/>
            <a:ahLst/>
            <a:cxnLst/>
            <a:rect l="l" t="t" r="r" b="b"/>
            <a:pathLst>
              <a:path w="3308984" h="95250">
                <a:moveTo>
                  <a:pt x="0" y="95250"/>
                </a:moveTo>
                <a:lnTo>
                  <a:pt x="3308632" y="95250"/>
                </a:lnTo>
                <a:lnTo>
                  <a:pt x="3308632" y="0"/>
                </a:lnTo>
                <a:lnTo>
                  <a:pt x="0" y="0"/>
                </a:lnTo>
                <a:lnTo>
                  <a:pt x="0" y="95250"/>
                </a:lnTo>
                <a:close/>
              </a:path>
            </a:pathLst>
          </a:custGeom>
          <a:solidFill>
            <a:srgbClr val="E61E2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5782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Slide v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older 2">
            <a:extLst>
              <a:ext uri="{FF2B5EF4-FFF2-40B4-BE49-F238E27FC236}">
                <a16:creationId xmlns:a16="http://schemas.microsoft.com/office/drawing/2014/main" id="{4FA88F38-5861-6549-82A8-79FBCB841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2040" y="1314796"/>
            <a:ext cx="3556258" cy="1617143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5000" b="0" i="0" baseline="0">
                <a:solidFill>
                  <a:schemeClr val="tx1"/>
                </a:solidFill>
                <a:latin typeface="WorkSans-ExtraBold"/>
                <a:cs typeface="WorkSans-ExtraBold"/>
              </a:defRPr>
            </a:lvl1pPr>
          </a:lstStyle>
          <a:p>
            <a:r>
              <a:rPr lang="en-US"/>
              <a:t>Header 1 goes here</a:t>
            </a:r>
            <a:br>
              <a:rPr lang="en-US"/>
            </a:b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6431912" y="1314796"/>
            <a:ext cx="4236087" cy="43422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2700" marR="5080" indent="0" defTabSz="914400" eaLnBrk="1" fontAlgn="auto" latinLnBrk="0" hangingPunct="1">
              <a:lnSpc>
                <a:spcPct val="1319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baseline="0">
                <a:solidFill>
                  <a:schemeClr val="tx1"/>
                </a:solidFill>
                <a:latin typeface="Work Sans" pitchFamily="2" charset="77"/>
                <a:cs typeface="Work Sans" pitchFamily="2" charset="77"/>
              </a:defRPr>
            </a:lvl1pPr>
          </a:lstStyle>
          <a:p>
            <a:pPr marL="12700" marR="5080">
              <a:lnSpc>
                <a:spcPct val="131900"/>
              </a:lnSpc>
              <a:spcBef>
                <a:spcPts val="100"/>
              </a:spcBef>
            </a:pP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Body</a:t>
            </a:r>
            <a:r>
              <a:rPr lang="en-CA" sz="2400" spc="-8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copy</a:t>
            </a:r>
            <a:r>
              <a:rPr lang="en-CA" sz="2400" spc="-8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goes</a:t>
            </a:r>
            <a:r>
              <a:rPr lang="en-CA" sz="2400" spc="-7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here</a:t>
            </a:r>
            <a:r>
              <a:rPr lang="en-CA" sz="2400" spc="-8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sint</a:t>
            </a:r>
            <a:r>
              <a:rPr lang="en-CA" sz="2400" spc="-7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et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faciis</a:t>
            </a:r>
            <a:r>
              <a:rPr lang="en-CA" sz="2400" spc="-6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estem</a:t>
            </a:r>
            <a:r>
              <a:rPr lang="en-CA" sz="2400" spc="-6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cor</a:t>
            </a:r>
            <a:r>
              <a:rPr lang="en-CA" sz="2400" spc="-6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ma</a:t>
            </a:r>
            <a:r>
              <a:rPr lang="en-CA" sz="2400" spc="-6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as</a:t>
            </a:r>
            <a:r>
              <a:rPr lang="en-CA" sz="2400" spc="-6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30" err="1">
                <a:solidFill>
                  <a:srgbClr val="212121"/>
                </a:solidFill>
                <a:latin typeface="Work Sans"/>
                <a:cs typeface="Work Sans"/>
              </a:rPr>
              <a:t>auda</a:t>
            </a:r>
            <a:r>
              <a:rPr lang="en-CA" sz="2400" spc="-3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dolum</a:t>
            </a:r>
            <a:r>
              <a:rPr lang="en-CA" sz="2400" spc="-114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sequod</a:t>
            </a:r>
            <a:r>
              <a:rPr lang="en-CA" sz="2400" spc="-114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mollatem</a:t>
            </a:r>
            <a:r>
              <a:rPr lang="en-CA" sz="2400" spc="-114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quam</a:t>
            </a:r>
            <a:r>
              <a:rPr lang="en-CA" sz="2400" spc="-7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dus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,</a:t>
            </a:r>
            <a:r>
              <a:rPr lang="en-CA" sz="2400" spc="-7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eos</a:t>
            </a:r>
            <a:r>
              <a:rPr lang="en-CA" sz="2400" spc="-7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undi</a:t>
            </a:r>
            <a:r>
              <a:rPr lang="en-CA" sz="2400" spc="-7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te</a:t>
            </a:r>
            <a:r>
              <a:rPr lang="en-CA" sz="2400" spc="-6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0" err="1">
                <a:solidFill>
                  <a:srgbClr val="212121"/>
                </a:solidFill>
                <a:latin typeface="Work Sans"/>
                <a:cs typeface="Work Sans"/>
              </a:rPr>
              <a:t>volor</a:t>
            </a:r>
            <a:r>
              <a:rPr lang="en-CA" sz="2400" spc="-2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venimustem</a:t>
            </a:r>
            <a:r>
              <a:rPr lang="en-CA" sz="2400" spc="-19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eumquam</a:t>
            </a:r>
            <a:r>
              <a:rPr lang="en-CA" sz="2400" spc="-18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resedis</a:t>
            </a:r>
            <a:r>
              <a:rPr lang="en-CA" sz="2400" spc="-9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di</a:t>
            </a:r>
            <a:r>
              <a:rPr lang="en-CA" sz="2400" spc="-9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unt</a:t>
            </a:r>
            <a:r>
              <a:rPr lang="en-CA" sz="2400" spc="-8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faci</a:t>
            </a:r>
            <a:r>
              <a:rPr lang="en-CA" sz="2400" spc="-9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doles</a:t>
            </a:r>
            <a:r>
              <a:rPr lang="en-CA" sz="2400" spc="-8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ad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eatem</a:t>
            </a:r>
            <a:r>
              <a:rPr lang="en-CA" sz="2400" spc="-1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estiand</a:t>
            </a:r>
            <a:r>
              <a:rPr lang="en-CA" sz="2400" spc="-1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uciende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dolum</a:t>
            </a:r>
            <a:r>
              <a:rPr lang="en-CA" sz="2400" spc="-114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sequod</a:t>
            </a:r>
            <a:r>
              <a:rPr lang="en-CA" sz="2400" spc="-114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mollatem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.</a:t>
            </a:r>
            <a:endParaRPr lang="en-CA" sz="2400" spc="-20">
              <a:solidFill>
                <a:srgbClr val="212121"/>
              </a:solidFill>
              <a:latin typeface="Work Sans"/>
              <a:cs typeface="Work Sans"/>
            </a:endParaRPr>
          </a:p>
        </p:txBody>
      </p:sp>
      <p:sp>
        <p:nvSpPr>
          <p:cNvPr id="9" name="Holder 4">
            <a:extLst>
              <a:ext uri="{FF2B5EF4-FFF2-40B4-BE49-F238E27FC236}">
                <a16:creationId xmlns:a16="http://schemas.microsoft.com/office/drawing/2014/main" id="{C5EDF94C-D93F-523D-0531-19576C5A029C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6431912" y="6346921"/>
            <a:ext cx="5423832" cy="342900"/>
          </a:xfrm>
          <a:prstGeom prst="rect">
            <a:avLst/>
          </a:prstGeom>
        </p:spPr>
        <p:txBody>
          <a:bodyPr lIns="0" tIns="0" rIns="0" bIns="0" anchor="t"/>
          <a:lstStyle>
            <a:lvl1pPr algn="r"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defRPr>
            </a:lvl1pPr>
          </a:lstStyle>
          <a:p>
            <a:r>
              <a:rPr lang="en-CA"/>
              <a:t>Optional</a:t>
            </a:r>
            <a:r>
              <a:rPr lang="en-CA" spc="-45"/>
              <a:t> </a:t>
            </a:r>
            <a:r>
              <a:rPr lang="en-CA"/>
              <a:t>footer</a:t>
            </a:r>
            <a:r>
              <a:rPr lang="en-CA" spc="-30"/>
              <a:t> </a:t>
            </a:r>
            <a:r>
              <a:rPr lang="en-CA" spc="-25"/>
              <a:t>information</a:t>
            </a:r>
            <a:r>
              <a:rPr lang="en-CA" spc="-325"/>
              <a:t> </a:t>
            </a:r>
            <a:r>
              <a:rPr lang="en-CA"/>
              <a:t>|</a:t>
            </a:r>
            <a:r>
              <a:rPr lang="en-CA" spc="-30"/>
              <a:t> </a:t>
            </a:r>
            <a:fld id="{81D60167-4931-47E6-BA6A-407CBD079E47}" type="slidenum">
              <a:rPr spc="-25" smtClean="0"/>
              <a:pPr/>
              <a:t>‹#›</a:t>
            </a:fld>
            <a:endParaRPr spc="-25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F62B6079-505E-AF44-8F82-F9D00A8C0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88967" y="1065522"/>
            <a:ext cx="5903595" cy="95250"/>
          </a:xfrm>
          <a:custGeom>
            <a:avLst/>
            <a:gdLst/>
            <a:ahLst/>
            <a:cxnLst/>
            <a:rect l="l" t="t" r="r" b="b"/>
            <a:pathLst>
              <a:path w="5903595" h="95250">
                <a:moveTo>
                  <a:pt x="0" y="95250"/>
                </a:moveTo>
                <a:lnTo>
                  <a:pt x="5903032" y="95250"/>
                </a:lnTo>
                <a:lnTo>
                  <a:pt x="5903032" y="0"/>
                </a:lnTo>
                <a:lnTo>
                  <a:pt x="0" y="0"/>
                </a:lnTo>
                <a:lnTo>
                  <a:pt x="0" y="9525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Picture 10" descr="NorQuest College crest">
            <a:extLst>
              <a:ext uri="{FF2B5EF4-FFF2-40B4-BE49-F238E27FC236}">
                <a16:creationId xmlns:a16="http://schemas.microsoft.com/office/drawing/2014/main" id="{02DE44BA-8610-1B43-83D3-30CCE2AE22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499" y="239937"/>
            <a:ext cx="444500" cy="508000"/>
          </a:xfrm>
          <a:prstGeom prst="rect">
            <a:avLst/>
          </a:prstGeom>
        </p:spPr>
      </p:pic>
      <p:sp>
        <p:nvSpPr>
          <p:cNvPr id="14" name="object 2">
            <a:extLst>
              <a:ext uri="{FF2B5EF4-FFF2-40B4-BE49-F238E27FC236}">
                <a16:creationId xmlns:a16="http://schemas.microsoft.com/office/drawing/2014/main" id="{AD78FAE0-A03F-FD49-A735-C373D97EC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-472421" y="-193668"/>
            <a:ext cx="1616387" cy="1587786"/>
          </a:xfrm>
          <a:custGeom>
            <a:avLst/>
            <a:gdLst/>
            <a:ahLst/>
            <a:cxnLst/>
            <a:rect l="l" t="t" r="r" b="b"/>
            <a:pathLst>
              <a:path w="2368550" h="2326640">
                <a:moveTo>
                  <a:pt x="0" y="2326487"/>
                </a:moveTo>
                <a:lnTo>
                  <a:pt x="2368296" y="2326487"/>
                </a:lnTo>
                <a:lnTo>
                  <a:pt x="2368296" y="0"/>
                </a:lnTo>
                <a:lnTo>
                  <a:pt x="2319710" y="7018"/>
                </a:lnTo>
                <a:lnTo>
                  <a:pt x="2271400" y="14869"/>
                </a:lnTo>
                <a:lnTo>
                  <a:pt x="2223372" y="23544"/>
                </a:lnTo>
                <a:lnTo>
                  <a:pt x="2175636" y="33037"/>
                </a:lnTo>
                <a:lnTo>
                  <a:pt x="2128197" y="43339"/>
                </a:lnTo>
                <a:lnTo>
                  <a:pt x="2081064" y="54444"/>
                </a:lnTo>
                <a:lnTo>
                  <a:pt x="2034244" y="66343"/>
                </a:lnTo>
                <a:lnTo>
                  <a:pt x="1987746" y="79029"/>
                </a:lnTo>
                <a:lnTo>
                  <a:pt x="1941575" y="92494"/>
                </a:lnTo>
                <a:lnTo>
                  <a:pt x="1895741" y="106731"/>
                </a:lnTo>
                <a:lnTo>
                  <a:pt x="1850250" y="121733"/>
                </a:lnTo>
                <a:lnTo>
                  <a:pt x="1805110" y="137492"/>
                </a:lnTo>
                <a:lnTo>
                  <a:pt x="1760329" y="153999"/>
                </a:lnTo>
                <a:lnTo>
                  <a:pt x="1715914" y="171249"/>
                </a:lnTo>
                <a:lnTo>
                  <a:pt x="1671873" y="189232"/>
                </a:lnTo>
                <a:lnTo>
                  <a:pt x="1628213" y="207943"/>
                </a:lnTo>
                <a:lnTo>
                  <a:pt x="1584942" y="227372"/>
                </a:lnTo>
                <a:lnTo>
                  <a:pt x="1542068" y="247513"/>
                </a:lnTo>
                <a:lnTo>
                  <a:pt x="1499598" y="268358"/>
                </a:lnTo>
                <a:lnTo>
                  <a:pt x="1457540" y="289899"/>
                </a:lnTo>
                <a:lnTo>
                  <a:pt x="1415901" y="312129"/>
                </a:lnTo>
                <a:lnTo>
                  <a:pt x="1374689" y="335041"/>
                </a:lnTo>
                <a:lnTo>
                  <a:pt x="1333912" y="358627"/>
                </a:lnTo>
                <a:lnTo>
                  <a:pt x="1293576" y="382878"/>
                </a:lnTo>
                <a:lnTo>
                  <a:pt x="1253690" y="407789"/>
                </a:lnTo>
                <a:lnTo>
                  <a:pt x="1214261" y="433351"/>
                </a:lnTo>
                <a:lnTo>
                  <a:pt x="1175297" y="459556"/>
                </a:lnTo>
                <a:lnTo>
                  <a:pt x="1136805" y="486398"/>
                </a:lnTo>
                <a:lnTo>
                  <a:pt x="1098793" y="513868"/>
                </a:lnTo>
                <a:lnTo>
                  <a:pt x="1061269" y="541959"/>
                </a:lnTo>
                <a:lnTo>
                  <a:pt x="1024239" y="570663"/>
                </a:lnTo>
                <a:lnTo>
                  <a:pt x="987712" y="599974"/>
                </a:lnTo>
                <a:lnTo>
                  <a:pt x="951696" y="629883"/>
                </a:lnTo>
                <a:lnTo>
                  <a:pt x="916197" y="660382"/>
                </a:lnTo>
                <a:lnTo>
                  <a:pt x="881223" y="691465"/>
                </a:lnTo>
                <a:lnTo>
                  <a:pt x="846782" y="723124"/>
                </a:lnTo>
                <a:lnTo>
                  <a:pt x="812882" y="755351"/>
                </a:lnTo>
                <a:lnTo>
                  <a:pt x="779530" y="788139"/>
                </a:lnTo>
                <a:lnTo>
                  <a:pt x="746733" y="821480"/>
                </a:lnTo>
                <a:lnTo>
                  <a:pt x="714500" y="855366"/>
                </a:lnTo>
                <a:lnTo>
                  <a:pt x="682838" y="889790"/>
                </a:lnTo>
                <a:lnTo>
                  <a:pt x="651753" y="924745"/>
                </a:lnTo>
                <a:lnTo>
                  <a:pt x="621255" y="960223"/>
                </a:lnTo>
                <a:lnTo>
                  <a:pt x="591350" y="996216"/>
                </a:lnTo>
                <a:lnTo>
                  <a:pt x="562046" y="1032717"/>
                </a:lnTo>
                <a:lnTo>
                  <a:pt x="533351" y="1069719"/>
                </a:lnTo>
                <a:lnTo>
                  <a:pt x="505272" y="1107213"/>
                </a:lnTo>
                <a:lnTo>
                  <a:pt x="477817" y="1145192"/>
                </a:lnTo>
                <a:lnTo>
                  <a:pt x="450994" y="1183650"/>
                </a:lnTo>
                <a:lnTo>
                  <a:pt x="424809" y="1222577"/>
                </a:lnTo>
                <a:lnTo>
                  <a:pt x="399271" y="1261967"/>
                </a:lnTo>
                <a:lnTo>
                  <a:pt x="374386" y="1301811"/>
                </a:lnTo>
                <a:lnTo>
                  <a:pt x="350164" y="1342104"/>
                </a:lnTo>
                <a:lnTo>
                  <a:pt x="326611" y="1382836"/>
                </a:lnTo>
                <a:lnTo>
                  <a:pt x="303734" y="1424001"/>
                </a:lnTo>
                <a:lnTo>
                  <a:pt x="281542" y="1465591"/>
                </a:lnTo>
                <a:lnTo>
                  <a:pt x="260042" y="1507598"/>
                </a:lnTo>
                <a:lnTo>
                  <a:pt x="239241" y="1550014"/>
                </a:lnTo>
                <a:lnTo>
                  <a:pt x="219148" y="1592834"/>
                </a:lnTo>
                <a:lnTo>
                  <a:pt x="199769" y="1636047"/>
                </a:lnTo>
                <a:lnTo>
                  <a:pt x="181113" y="1679648"/>
                </a:lnTo>
                <a:lnTo>
                  <a:pt x="163186" y="1723629"/>
                </a:lnTo>
                <a:lnTo>
                  <a:pt x="145997" y="1767981"/>
                </a:lnTo>
                <a:lnTo>
                  <a:pt x="129552" y="1812698"/>
                </a:lnTo>
                <a:lnTo>
                  <a:pt x="113860" y="1857772"/>
                </a:lnTo>
                <a:lnTo>
                  <a:pt x="98929" y="1903196"/>
                </a:lnTo>
                <a:lnTo>
                  <a:pt x="84765" y="1948961"/>
                </a:lnTo>
                <a:lnTo>
                  <a:pt x="71376" y="1995061"/>
                </a:lnTo>
                <a:lnTo>
                  <a:pt x="58770" y="2041487"/>
                </a:lnTo>
                <a:lnTo>
                  <a:pt x="46955" y="2088233"/>
                </a:lnTo>
                <a:lnTo>
                  <a:pt x="35938" y="2135291"/>
                </a:lnTo>
                <a:lnTo>
                  <a:pt x="25726" y="2182652"/>
                </a:lnTo>
                <a:lnTo>
                  <a:pt x="16327" y="2230311"/>
                </a:lnTo>
                <a:lnTo>
                  <a:pt x="7749" y="2278258"/>
                </a:lnTo>
                <a:lnTo>
                  <a:pt x="0" y="2326487"/>
                </a:lnTo>
                <a:close/>
              </a:path>
            </a:pathLst>
          </a:custGeom>
          <a:ln w="95250" cap="sq">
            <a:solidFill>
              <a:srgbClr val="FF8F1C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75989851-2B07-DC43-8006-3A2A466C7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0999" y="5498814"/>
            <a:ext cx="1616387" cy="1587786"/>
          </a:xfrm>
          <a:custGeom>
            <a:avLst/>
            <a:gdLst/>
            <a:ahLst/>
            <a:cxnLst/>
            <a:rect l="l" t="t" r="r" b="b"/>
            <a:pathLst>
              <a:path w="2368550" h="2326640">
                <a:moveTo>
                  <a:pt x="0" y="2326487"/>
                </a:moveTo>
                <a:lnTo>
                  <a:pt x="2368296" y="2326487"/>
                </a:lnTo>
                <a:lnTo>
                  <a:pt x="2368296" y="0"/>
                </a:lnTo>
                <a:lnTo>
                  <a:pt x="2319710" y="7018"/>
                </a:lnTo>
                <a:lnTo>
                  <a:pt x="2271400" y="14869"/>
                </a:lnTo>
                <a:lnTo>
                  <a:pt x="2223372" y="23544"/>
                </a:lnTo>
                <a:lnTo>
                  <a:pt x="2175636" y="33037"/>
                </a:lnTo>
                <a:lnTo>
                  <a:pt x="2128197" y="43339"/>
                </a:lnTo>
                <a:lnTo>
                  <a:pt x="2081064" y="54444"/>
                </a:lnTo>
                <a:lnTo>
                  <a:pt x="2034244" y="66343"/>
                </a:lnTo>
                <a:lnTo>
                  <a:pt x="1987746" y="79029"/>
                </a:lnTo>
                <a:lnTo>
                  <a:pt x="1941575" y="92494"/>
                </a:lnTo>
                <a:lnTo>
                  <a:pt x="1895741" y="106731"/>
                </a:lnTo>
                <a:lnTo>
                  <a:pt x="1850250" y="121733"/>
                </a:lnTo>
                <a:lnTo>
                  <a:pt x="1805110" y="137492"/>
                </a:lnTo>
                <a:lnTo>
                  <a:pt x="1760329" y="153999"/>
                </a:lnTo>
                <a:lnTo>
                  <a:pt x="1715914" y="171249"/>
                </a:lnTo>
                <a:lnTo>
                  <a:pt x="1671873" y="189232"/>
                </a:lnTo>
                <a:lnTo>
                  <a:pt x="1628213" y="207943"/>
                </a:lnTo>
                <a:lnTo>
                  <a:pt x="1584942" y="227372"/>
                </a:lnTo>
                <a:lnTo>
                  <a:pt x="1542068" y="247513"/>
                </a:lnTo>
                <a:lnTo>
                  <a:pt x="1499598" y="268358"/>
                </a:lnTo>
                <a:lnTo>
                  <a:pt x="1457540" y="289899"/>
                </a:lnTo>
                <a:lnTo>
                  <a:pt x="1415901" y="312129"/>
                </a:lnTo>
                <a:lnTo>
                  <a:pt x="1374689" y="335041"/>
                </a:lnTo>
                <a:lnTo>
                  <a:pt x="1333912" y="358627"/>
                </a:lnTo>
                <a:lnTo>
                  <a:pt x="1293576" y="382878"/>
                </a:lnTo>
                <a:lnTo>
                  <a:pt x="1253690" y="407789"/>
                </a:lnTo>
                <a:lnTo>
                  <a:pt x="1214261" y="433351"/>
                </a:lnTo>
                <a:lnTo>
                  <a:pt x="1175297" y="459556"/>
                </a:lnTo>
                <a:lnTo>
                  <a:pt x="1136805" y="486398"/>
                </a:lnTo>
                <a:lnTo>
                  <a:pt x="1098793" y="513868"/>
                </a:lnTo>
                <a:lnTo>
                  <a:pt x="1061269" y="541959"/>
                </a:lnTo>
                <a:lnTo>
                  <a:pt x="1024239" y="570663"/>
                </a:lnTo>
                <a:lnTo>
                  <a:pt x="987712" y="599974"/>
                </a:lnTo>
                <a:lnTo>
                  <a:pt x="951696" y="629883"/>
                </a:lnTo>
                <a:lnTo>
                  <a:pt x="916197" y="660382"/>
                </a:lnTo>
                <a:lnTo>
                  <a:pt x="881223" y="691465"/>
                </a:lnTo>
                <a:lnTo>
                  <a:pt x="846782" y="723124"/>
                </a:lnTo>
                <a:lnTo>
                  <a:pt x="812882" y="755351"/>
                </a:lnTo>
                <a:lnTo>
                  <a:pt x="779530" y="788139"/>
                </a:lnTo>
                <a:lnTo>
                  <a:pt x="746733" y="821480"/>
                </a:lnTo>
                <a:lnTo>
                  <a:pt x="714500" y="855366"/>
                </a:lnTo>
                <a:lnTo>
                  <a:pt x="682838" y="889790"/>
                </a:lnTo>
                <a:lnTo>
                  <a:pt x="651753" y="924745"/>
                </a:lnTo>
                <a:lnTo>
                  <a:pt x="621255" y="960223"/>
                </a:lnTo>
                <a:lnTo>
                  <a:pt x="591350" y="996216"/>
                </a:lnTo>
                <a:lnTo>
                  <a:pt x="562046" y="1032717"/>
                </a:lnTo>
                <a:lnTo>
                  <a:pt x="533351" y="1069719"/>
                </a:lnTo>
                <a:lnTo>
                  <a:pt x="505272" y="1107213"/>
                </a:lnTo>
                <a:lnTo>
                  <a:pt x="477817" y="1145192"/>
                </a:lnTo>
                <a:lnTo>
                  <a:pt x="450994" y="1183650"/>
                </a:lnTo>
                <a:lnTo>
                  <a:pt x="424809" y="1222577"/>
                </a:lnTo>
                <a:lnTo>
                  <a:pt x="399271" y="1261967"/>
                </a:lnTo>
                <a:lnTo>
                  <a:pt x="374386" y="1301811"/>
                </a:lnTo>
                <a:lnTo>
                  <a:pt x="350164" y="1342104"/>
                </a:lnTo>
                <a:lnTo>
                  <a:pt x="326611" y="1382836"/>
                </a:lnTo>
                <a:lnTo>
                  <a:pt x="303734" y="1424001"/>
                </a:lnTo>
                <a:lnTo>
                  <a:pt x="281542" y="1465591"/>
                </a:lnTo>
                <a:lnTo>
                  <a:pt x="260042" y="1507598"/>
                </a:lnTo>
                <a:lnTo>
                  <a:pt x="239241" y="1550014"/>
                </a:lnTo>
                <a:lnTo>
                  <a:pt x="219148" y="1592834"/>
                </a:lnTo>
                <a:lnTo>
                  <a:pt x="199769" y="1636047"/>
                </a:lnTo>
                <a:lnTo>
                  <a:pt x="181113" y="1679648"/>
                </a:lnTo>
                <a:lnTo>
                  <a:pt x="163186" y="1723629"/>
                </a:lnTo>
                <a:lnTo>
                  <a:pt x="145997" y="1767981"/>
                </a:lnTo>
                <a:lnTo>
                  <a:pt x="129552" y="1812698"/>
                </a:lnTo>
                <a:lnTo>
                  <a:pt x="113860" y="1857772"/>
                </a:lnTo>
                <a:lnTo>
                  <a:pt x="98929" y="1903196"/>
                </a:lnTo>
                <a:lnTo>
                  <a:pt x="84765" y="1948961"/>
                </a:lnTo>
                <a:lnTo>
                  <a:pt x="71376" y="1995061"/>
                </a:lnTo>
                <a:lnTo>
                  <a:pt x="58770" y="2041487"/>
                </a:lnTo>
                <a:lnTo>
                  <a:pt x="46955" y="2088233"/>
                </a:lnTo>
                <a:lnTo>
                  <a:pt x="35938" y="2135291"/>
                </a:lnTo>
                <a:lnTo>
                  <a:pt x="25726" y="2182652"/>
                </a:lnTo>
                <a:lnTo>
                  <a:pt x="16327" y="2230311"/>
                </a:lnTo>
                <a:lnTo>
                  <a:pt x="7749" y="2278258"/>
                </a:lnTo>
                <a:lnTo>
                  <a:pt x="0" y="2326487"/>
                </a:lnTo>
                <a:close/>
              </a:path>
            </a:pathLst>
          </a:custGeom>
          <a:ln w="95250" cap="sq">
            <a:solidFill>
              <a:srgbClr val="FF8F1C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3123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Slide v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older 2">
            <a:extLst>
              <a:ext uri="{FF2B5EF4-FFF2-40B4-BE49-F238E27FC236}">
                <a16:creationId xmlns:a16="http://schemas.microsoft.com/office/drawing/2014/main" id="{4FA88F38-5861-6549-82A8-79FBCB841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2040" y="1314796"/>
            <a:ext cx="3556258" cy="1617143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5000" b="0" i="0" baseline="0">
                <a:solidFill>
                  <a:schemeClr val="tx1"/>
                </a:solidFill>
                <a:latin typeface="WorkSans-ExtraBold"/>
                <a:cs typeface="WorkSans-ExtraBold"/>
              </a:defRPr>
            </a:lvl1pPr>
          </a:lstStyle>
          <a:p>
            <a:r>
              <a:rPr lang="en-US"/>
              <a:t>Header 1 goes here</a:t>
            </a:r>
            <a:br>
              <a:rPr lang="en-US"/>
            </a:b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6431912" y="1314796"/>
            <a:ext cx="5150488" cy="42212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5080" indent="0" defTabSz="914400" eaLnBrk="1" fontAlgn="auto" latinLnBrk="0" hangingPunct="1">
              <a:lnSpc>
                <a:spcPct val="1319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241300" algn="l"/>
              </a:tabLst>
              <a:defRPr sz="2400" b="0" i="0" baseline="0">
                <a:solidFill>
                  <a:schemeClr val="tx1"/>
                </a:solidFill>
                <a:latin typeface="Work Sans" pitchFamily="2" charset="77"/>
                <a:cs typeface="Work Sans" pitchFamily="2" charset="77"/>
              </a:defRPr>
            </a:lvl1pPr>
            <a:lvl2pPr>
              <a:defRPr sz="1800"/>
            </a:lvl2pPr>
            <a:lvl3pPr>
              <a:defRPr sz="1800"/>
            </a:lvl3pPr>
          </a:lstStyle>
          <a:p>
            <a:pPr marL="241300" indent="-228600">
              <a:lnSpc>
                <a:spcPct val="100000"/>
              </a:lnSpc>
              <a:spcBef>
                <a:spcPts val="1020"/>
              </a:spcBef>
              <a:buChar char="•"/>
              <a:tabLst>
                <a:tab pos="241300" algn="l"/>
              </a:tabLst>
            </a:pPr>
            <a:r>
              <a:rPr lang="en-CA" sz="2400" spc="-20">
                <a:solidFill>
                  <a:srgbClr val="212121"/>
                </a:solidFill>
                <a:latin typeface="Work Sans"/>
                <a:cs typeface="Work Sans"/>
              </a:rPr>
              <a:t>Text goes here</a:t>
            </a:r>
            <a:endParaRPr lang="en-CA" sz="2400">
              <a:latin typeface="Work Sans"/>
              <a:cs typeface="Work Sans"/>
            </a:endParaRPr>
          </a:p>
          <a:p>
            <a:pPr marL="241300" indent="-228600">
              <a:lnSpc>
                <a:spcPct val="100000"/>
              </a:lnSpc>
              <a:spcBef>
                <a:spcPts val="915"/>
              </a:spcBef>
              <a:buChar char="•"/>
              <a:tabLst>
                <a:tab pos="241300" algn="l"/>
              </a:tabLst>
            </a:pP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Can</a:t>
            </a:r>
            <a:r>
              <a:rPr lang="en-CA" sz="2400" spc="-3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0">
                <a:solidFill>
                  <a:srgbClr val="212121"/>
                </a:solidFill>
                <a:latin typeface="Work Sans"/>
                <a:cs typeface="Work Sans"/>
              </a:rPr>
              <a:t>look</a:t>
            </a:r>
            <a:endParaRPr lang="en-CA" sz="2400">
              <a:latin typeface="Work Sans"/>
              <a:cs typeface="Work Sans"/>
            </a:endParaRPr>
          </a:p>
          <a:p>
            <a:pPr marL="241300" marR="36830" indent="-228600">
              <a:lnSpc>
                <a:spcPct val="131900"/>
              </a:lnSpc>
              <a:buChar char="•"/>
              <a:tabLst>
                <a:tab pos="241300" algn="l"/>
              </a:tabLst>
            </a:pP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Like</a:t>
            </a:r>
            <a:r>
              <a:rPr lang="en-CA" sz="2400" spc="-1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this</a:t>
            </a:r>
            <a:endParaRPr lang="en-CA" sz="2400" spc="-105">
              <a:solidFill>
                <a:srgbClr val="212121"/>
              </a:solidFill>
              <a:latin typeface="Work Sans"/>
              <a:cs typeface="Work Sans"/>
            </a:endParaRPr>
          </a:p>
          <a:p>
            <a:pPr marL="698500" marR="36830" lvl="1" indent="-228600">
              <a:lnSpc>
                <a:spcPct val="131900"/>
              </a:lnSpc>
              <a:buChar char="•"/>
              <a:tabLst>
                <a:tab pos="241300" algn="l"/>
              </a:tabLst>
            </a:pPr>
            <a:r>
              <a:rPr lang="en-CA" sz="2400" spc="-105" err="1">
                <a:solidFill>
                  <a:srgbClr val="212121"/>
                </a:solidFill>
                <a:latin typeface="Work Sans"/>
                <a:cs typeface="Work Sans"/>
              </a:rPr>
              <a:t>Q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uam</a:t>
            </a:r>
            <a:r>
              <a:rPr lang="en-CA" sz="2400" spc="-1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illaudi</a:t>
            </a:r>
            <a:r>
              <a:rPr lang="en-CA" sz="2400" spc="-10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in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peror</a:t>
            </a:r>
            <a:r>
              <a:rPr lang="en-CA" sz="2400" spc="-17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alignie</a:t>
            </a:r>
            <a:r>
              <a:rPr lang="en-CA" sz="2400" spc="-16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nihilia</a:t>
            </a:r>
            <a:r>
              <a:rPr lang="en-CA" sz="2400" spc="-15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30" err="1">
                <a:solidFill>
                  <a:srgbClr val="212121"/>
                </a:solidFill>
                <a:latin typeface="Work Sans"/>
                <a:cs typeface="Work Sans"/>
              </a:rPr>
              <a:t>quam</a:t>
            </a:r>
            <a:r>
              <a:rPr lang="en-CA" sz="2400" spc="-30">
                <a:solidFill>
                  <a:srgbClr val="212121"/>
                </a:solidFill>
                <a:latin typeface="Work Sans"/>
                <a:cs typeface="Work Sans"/>
              </a:rPr>
              <a:t>,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cuptassi</a:t>
            </a:r>
            <a:r>
              <a:rPr lang="en-CA" sz="2400" spc="-13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conemporeius</a:t>
            </a:r>
            <a:endParaRPr lang="en-CA" sz="2400">
              <a:latin typeface="Work Sans"/>
              <a:cs typeface="Work Sans"/>
            </a:endParaRPr>
          </a:p>
          <a:p>
            <a:pPr marL="1155700" marR="5080" lvl="2" indent="-228600">
              <a:lnSpc>
                <a:spcPct val="131900"/>
              </a:lnSpc>
              <a:spcBef>
                <a:spcPts val="5"/>
              </a:spcBef>
              <a:buChar char="•"/>
              <a:tabLst>
                <a:tab pos="241300" algn="l"/>
              </a:tabLst>
            </a:pP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Dignimo</a:t>
            </a:r>
            <a:r>
              <a:rPr lang="en-CA" sz="2400" spc="-14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luptaque</a:t>
            </a:r>
            <a:r>
              <a:rPr lang="en-CA" sz="2400" spc="-13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pro</a:t>
            </a:r>
            <a:r>
              <a:rPr lang="en-CA" sz="2400" spc="-13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 err="1">
                <a:solidFill>
                  <a:srgbClr val="212121"/>
                </a:solidFill>
                <a:latin typeface="Work Sans"/>
                <a:cs typeface="Work Sans"/>
              </a:rPr>
              <a:t>tem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quatium</a:t>
            </a:r>
            <a:r>
              <a:rPr lang="en-CA" sz="2400" spc="-7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z="2400" spc="-7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mos</a:t>
            </a:r>
            <a:r>
              <a:rPr lang="en-CA" sz="2400" spc="-7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pa</a:t>
            </a:r>
            <a:r>
              <a:rPr lang="en-CA" sz="2400" spc="-7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ad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molupta</a:t>
            </a:r>
            <a:r>
              <a:rPr lang="en-CA" sz="2400" spc="-17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tectur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.</a:t>
            </a:r>
            <a:endParaRPr lang="en-CA" sz="2400">
              <a:latin typeface="Work Sans"/>
              <a:cs typeface="Work Sans"/>
            </a:endParaRPr>
          </a:p>
        </p:txBody>
      </p:sp>
      <p:sp>
        <p:nvSpPr>
          <p:cNvPr id="8" name="Holder 4">
            <a:extLst>
              <a:ext uri="{FF2B5EF4-FFF2-40B4-BE49-F238E27FC236}">
                <a16:creationId xmlns:a16="http://schemas.microsoft.com/office/drawing/2014/main" id="{B0FD830B-D695-564C-D97B-66DB7F2B5D9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6431912" y="6346921"/>
            <a:ext cx="5423832" cy="342900"/>
          </a:xfrm>
          <a:prstGeom prst="rect">
            <a:avLst/>
          </a:prstGeom>
        </p:spPr>
        <p:txBody>
          <a:bodyPr lIns="0" tIns="0" rIns="0" bIns="0" anchor="t"/>
          <a:lstStyle>
            <a:lvl1pPr algn="r"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defRPr>
            </a:lvl1pPr>
          </a:lstStyle>
          <a:p>
            <a:r>
              <a:rPr lang="en-CA"/>
              <a:t>Optional</a:t>
            </a:r>
            <a:r>
              <a:rPr lang="en-CA" spc="-45"/>
              <a:t> </a:t>
            </a:r>
            <a:r>
              <a:rPr lang="en-CA"/>
              <a:t>footer</a:t>
            </a:r>
            <a:r>
              <a:rPr lang="en-CA" spc="-30"/>
              <a:t> </a:t>
            </a:r>
            <a:r>
              <a:rPr lang="en-CA" spc="-25"/>
              <a:t>information</a:t>
            </a:r>
            <a:r>
              <a:rPr lang="en-CA" spc="-325"/>
              <a:t> </a:t>
            </a:r>
            <a:r>
              <a:rPr lang="en-CA"/>
              <a:t>|</a:t>
            </a:r>
            <a:r>
              <a:rPr lang="en-CA" spc="-30"/>
              <a:t> </a:t>
            </a:r>
            <a:fld id="{81D60167-4931-47E6-BA6A-407CBD079E47}" type="slidenum">
              <a:rPr spc="-25" smtClean="0"/>
              <a:pPr/>
              <a:t>‹#›</a:t>
            </a:fld>
            <a:endParaRPr spc="-25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F62B6079-505E-AF44-8F82-F9D00A8C0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88967" y="1065522"/>
            <a:ext cx="5903595" cy="95250"/>
          </a:xfrm>
          <a:custGeom>
            <a:avLst/>
            <a:gdLst/>
            <a:ahLst/>
            <a:cxnLst/>
            <a:rect l="l" t="t" r="r" b="b"/>
            <a:pathLst>
              <a:path w="5903595" h="95250">
                <a:moveTo>
                  <a:pt x="0" y="95250"/>
                </a:moveTo>
                <a:lnTo>
                  <a:pt x="5903032" y="95250"/>
                </a:lnTo>
                <a:lnTo>
                  <a:pt x="5903032" y="0"/>
                </a:lnTo>
                <a:lnTo>
                  <a:pt x="0" y="0"/>
                </a:lnTo>
                <a:lnTo>
                  <a:pt x="0" y="9525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Picture 10" descr="NorQuest College crest">
            <a:extLst>
              <a:ext uri="{FF2B5EF4-FFF2-40B4-BE49-F238E27FC236}">
                <a16:creationId xmlns:a16="http://schemas.microsoft.com/office/drawing/2014/main" id="{02DE44BA-8610-1B43-83D3-30CCE2AE22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499" y="239937"/>
            <a:ext cx="444500" cy="508000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3E0B0871-92E1-4041-B7F6-844EBCA4F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851660" y="4345311"/>
            <a:ext cx="5652770" cy="5217160"/>
          </a:xfrm>
          <a:custGeom>
            <a:avLst/>
            <a:gdLst/>
            <a:ahLst/>
            <a:cxnLst/>
            <a:rect l="l" t="t" r="r" b="b"/>
            <a:pathLst>
              <a:path w="5652770" h="5217160">
                <a:moveTo>
                  <a:pt x="5652211" y="58552"/>
                </a:moveTo>
                <a:lnTo>
                  <a:pt x="5600615" y="51024"/>
                </a:lnTo>
                <a:lnTo>
                  <a:pt x="5549014" y="44021"/>
                </a:lnTo>
                <a:lnTo>
                  <a:pt x="5497412" y="37542"/>
                </a:lnTo>
                <a:lnTo>
                  <a:pt x="5445813" y="31584"/>
                </a:lnTo>
                <a:lnTo>
                  <a:pt x="5394223" y="26146"/>
                </a:lnTo>
                <a:lnTo>
                  <a:pt x="5342647" y="21227"/>
                </a:lnTo>
                <a:lnTo>
                  <a:pt x="5291090" y="16824"/>
                </a:lnTo>
                <a:lnTo>
                  <a:pt x="5239557" y="12937"/>
                </a:lnTo>
                <a:lnTo>
                  <a:pt x="5188052" y="9562"/>
                </a:lnTo>
                <a:lnTo>
                  <a:pt x="5136581" y="6699"/>
                </a:lnTo>
                <a:lnTo>
                  <a:pt x="5085148" y="4346"/>
                </a:lnTo>
                <a:lnTo>
                  <a:pt x="5033759" y="2502"/>
                </a:lnTo>
                <a:lnTo>
                  <a:pt x="4982418" y="1163"/>
                </a:lnTo>
                <a:lnTo>
                  <a:pt x="4931131" y="330"/>
                </a:lnTo>
                <a:lnTo>
                  <a:pt x="4879903" y="0"/>
                </a:lnTo>
                <a:lnTo>
                  <a:pt x="4828737" y="171"/>
                </a:lnTo>
                <a:lnTo>
                  <a:pt x="4777640" y="841"/>
                </a:lnTo>
                <a:lnTo>
                  <a:pt x="4726616" y="2010"/>
                </a:lnTo>
                <a:lnTo>
                  <a:pt x="4675671" y="3675"/>
                </a:lnTo>
                <a:lnTo>
                  <a:pt x="4624809" y="5835"/>
                </a:lnTo>
                <a:lnTo>
                  <a:pt x="4574035" y="8488"/>
                </a:lnTo>
                <a:lnTo>
                  <a:pt x="4523354" y="11632"/>
                </a:lnTo>
                <a:lnTo>
                  <a:pt x="4472771" y="15266"/>
                </a:lnTo>
                <a:lnTo>
                  <a:pt x="4422291" y="19387"/>
                </a:lnTo>
                <a:lnTo>
                  <a:pt x="4371919" y="23995"/>
                </a:lnTo>
                <a:lnTo>
                  <a:pt x="4321660" y="29087"/>
                </a:lnTo>
                <a:lnTo>
                  <a:pt x="4271519" y="34662"/>
                </a:lnTo>
                <a:lnTo>
                  <a:pt x="4221501" y="40718"/>
                </a:lnTo>
                <a:lnTo>
                  <a:pt x="4171611" y="47253"/>
                </a:lnTo>
                <a:lnTo>
                  <a:pt x="4121853" y="54266"/>
                </a:lnTo>
                <a:lnTo>
                  <a:pt x="4072234" y="61756"/>
                </a:lnTo>
                <a:lnTo>
                  <a:pt x="4022757" y="69719"/>
                </a:lnTo>
                <a:lnTo>
                  <a:pt x="3973427" y="78155"/>
                </a:lnTo>
                <a:lnTo>
                  <a:pt x="3924250" y="87062"/>
                </a:lnTo>
                <a:lnTo>
                  <a:pt x="3875231" y="96438"/>
                </a:lnTo>
                <a:lnTo>
                  <a:pt x="3826375" y="106282"/>
                </a:lnTo>
                <a:lnTo>
                  <a:pt x="3777686" y="116592"/>
                </a:lnTo>
                <a:lnTo>
                  <a:pt x="3729169" y="127366"/>
                </a:lnTo>
                <a:lnTo>
                  <a:pt x="3680830" y="138602"/>
                </a:lnTo>
                <a:lnTo>
                  <a:pt x="3632673" y="150299"/>
                </a:lnTo>
                <a:lnTo>
                  <a:pt x="3584703" y="162455"/>
                </a:lnTo>
                <a:lnTo>
                  <a:pt x="3536926" y="175069"/>
                </a:lnTo>
                <a:lnTo>
                  <a:pt x="3489346" y="188138"/>
                </a:lnTo>
                <a:lnTo>
                  <a:pt x="3441968" y="201661"/>
                </a:lnTo>
                <a:lnTo>
                  <a:pt x="3394798" y="215637"/>
                </a:lnTo>
                <a:lnTo>
                  <a:pt x="3347839" y="230063"/>
                </a:lnTo>
                <a:lnTo>
                  <a:pt x="3301098" y="244938"/>
                </a:lnTo>
                <a:lnTo>
                  <a:pt x="3254579" y="260260"/>
                </a:lnTo>
                <a:lnTo>
                  <a:pt x="3208286" y="276028"/>
                </a:lnTo>
                <a:lnTo>
                  <a:pt x="3162226" y="292240"/>
                </a:lnTo>
                <a:lnTo>
                  <a:pt x="3116403" y="308893"/>
                </a:lnTo>
                <a:lnTo>
                  <a:pt x="3070821" y="325988"/>
                </a:lnTo>
                <a:lnTo>
                  <a:pt x="3025486" y="343521"/>
                </a:lnTo>
                <a:lnTo>
                  <a:pt x="2980403" y="361491"/>
                </a:lnTo>
                <a:lnTo>
                  <a:pt x="2935577" y="379896"/>
                </a:lnTo>
                <a:lnTo>
                  <a:pt x="2891013" y="398735"/>
                </a:lnTo>
                <a:lnTo>
                  <a:pt x="2846715" y="418006"/>
                </a:lnTo>
                <a:lnTo>
                  <a:pt x="2802689" y="437708"/>
                </a:lnTo>
                <a:lnTo>
                  <a:pt x="2758939" y="457838"/>
                </a:lnTo>
                <a:lnTo>
                  <a:pt x="2715471" y="478394"/>
                </a:lnTo>
                <a:lnTo>
                  <a:pt x="2672290" y="499377"/>
                </a:lnTo>
                <a:lnTo>
                  <a:pt x="2629399" y="520782"/>
                </a:lnTo>
                <a:lnTo>
                  <a:pt x="2586806" y="542610"/>
                </a:lnTo>
                <a:lnTo>
                  <a:pt x="2544514" y="564857"/>
                </a:lnTo>
                <a:lnTo>
                  <a:pt x="2502528" y="587523"/>
                </a:lnTo>
                <a:lnTo>
                  <a:pt x="2460853" y="610606"/>
                </a:lnTo>
                <a:lnTo>
                  <a:pt x="2419495" y="634103"/>
                </a:lnTo>
                <a:lnTo>
                  <a:pt x="2378457" y="658015"/>
                </a:lnTo>
                <a:lnTo>
                  <a:pt x="2337747" y="682337"/>
                </a:lnTo>
                <a:lnTo>
                  <a:pt x="2297367" y="707070"/>
                </a:lnTo>
                <a:lnTo>
                  <a:pt x="2257323" y="732211"/>
                </a:lnTo>
                <a:lnTo>
                  <a:pt x="2214858" y="759566"/>
                </a:lnTo>
                <a:lnTo>
                  <a:pt x="2172765" y="787434"/>
                </a:lnTo>
                <a:lnTo>
                  <a:pt x="2131045" y="815813"/>
                </a:lnTo>
                <a:lnTo>
                  <a:pt x="2089702" y="844698"/>
                </a:lnTo>
                <a:lnTo>
                  <a:pt x="2048739" y="874088"/>
                </a:lnTo>
                <a:lnTo>
                  <a:pt x="2008157" y="903979"/>
                </a:lnTo>
                <a:lnTo>
                  <a:pt x="1967960" y="934370"/>
                </a:lnTo>
                <a:lnTo>
                  <a:pt x="1928151" y="965257"/>
                </a:lnTo>
                <a:lnTo>
                  <a:pt x="1888731" y="996637"/>
                </a:lnTo>
                <a:lnTo>
                  <a:pt x="1849704" y="1028508"/>
                </a:lnTo>
                <a:lnTo>
                  <a:pt x="1811073" y="1060866"/>
                </a:lnTo>
                <a:lnTo>
                  <a:pt x="1772839" y="1093710"/>
                </a:lnTo>
                <a:lnTo>
                  <a:pt x="1735006" y="1127036"/>
                </a:lnTo>
                <a:lnTo>
                  <a:pt x="1697576" y="1160842"/>
                </a:lnTo>
                <a:lnTo>
                  <a:pt x="1660552" y="1195125"/>
                </a:lnTo>
                <a:lnTo>
                  <a:pt x="1623937" y="1229881"/>
                </a:lnTo>
                <a:lnTo>
                  <a:pt x="1587733" y="1265109"/>
                </a:lnTo>
                <a:lnTo>
                  <a:pt x="1551943" y="1300806"/>
                </a:lnTo>
                <a:lnTo>
                  <a:pt x="1516569" y="1336968"/>
                </a:lnTo>
                <a:lnTo>
                  <a:pt x="1481615" y="1373593"/>
                </a:lnTo>
                <a:lnTo>
                  <a:pt x="1447083" y="1410679"/>
                </a:lnTo>
                <a:lnTo>
                  <a:pt x="1412975" y="1448222"/>
                </a:lnTo>
                <a:lnTo>
                  <a:pt x="1379294" y="1486220"/>
                </a:lnTo>
                <a:lnTo>
                  <a:pt x="1346044" y="1524669"/>
                </a:lnTo>
                <a:lnTo>
                  <a:pt x="1313226" y="1563568"/>
                </a:lnTo>
                <a:lnTo>
                  <a:pt x="1280843" y="1602913"/>
                </a:lnTo>
                <a:lnTo>
                  <a:pt x="1248898" y="1642702"/>
                </a:lnTo>
                <a:lnTo>
                  <a:pt x="1217393" y="1682932"/>
                </a:lnTo>
                <a:lnTo>
                  <a:pt x="1186332" y="1723600"/>
                </a:lnTo>
                <a:lnTo>
                  <a:pt x="1155717" y="1764703"/>
                </a:lnTo>
                <a:lnTo>
                  <a:pt x="1125550" y="1806239"/>
                </a:lnTo>
                <a:lnTo>
                  <a:pt x="1095834" y="1848205"/>
                </a:lnTo>
                <a:lnTo>
                  <a:pt x="1066573" y="1890598"/>
                </a:lnTo>
                <a:lnTo>
                  <a:pt x="1037767" y="1933415"/>
                </a:lnTo>
                <a:lnTo>
                  <a:pt x="1011802" y="1973320"/>
                </a:lnTo>
                <a:lnTo>
                  <a:pt x="986305" y="2014126"/>
                </a:lnTo>
                <a:lnTo>
                  <a:pt x="961273" y="2055794"/>
                </a:lnTo>
                <a:lnTo>
                  <a:pt x="936702" y="2098284"/>
                </a:lnTo>
                <a:lnTo>
                  <a:pt x="912586" y="2141554"/>
                </a:lnTo>
                <a:lnTo>
                  <a:pt x="888921" y="2185565"/>
                </a:lnTo>
                <a:lnTo>
                  <a:pt x="865702" y="2230277"/>
                </a:lnTo>
                <a:lnTo>
                  <a:pt x="842926" y="2275649"/>
                </a:lnTo>
                <a:lnTo>
                  <a:pt x="820587" y="2321641"/>
                </a:lnTo>
                <a:lnTo>
                  <a:pt x="798681" y="2368212"/>
                </a:lnTo>
                <a:lnTo>
                  <a:pt x="777203" y="2415322"/>
                </a:lnTo>
                <a:lnTo>
                  <a:pt x="756149" y="2462932"/>
                </a:lnTo>
                <a:lnTo>
                  <a:pt x="735514" y="2511000"/>
                </a:lnTo>
                <a:lnTo>
                  <a:pt x="715295" y="2559487"/>
                </a:lnTo>
                <a:lnTo>
                  <a:pt x="695485" y="2608352"/>
                </a:lnTo>
                <a:lnTo>
                  <a:pt x="676081" y="2657555"/>
                </a:lnTo>
                <a:lnTo>
                  <a:pt x="657078" y="2707055"/>
                </a:lnTo>
                <a:lnTo>
                  <a:pt x="638472" y="2756813"/>
                </a:lnTo>
                <a:lnTo>
                  <a:pt x="620258" y="2806787"/>
                </a:lnTo>
                <a:lnTo>
                  <a:pt x="602431" y="2856938"/>
                </a:lnTo>
                <a:lnTo>
                  <a:pt x="584987" y="2907226"/>
                </a:lnTo>
                <a:lnTo>
                  <a:pt x="567922" y="2957610"/>
                </a:lnTo>
                <a:lnTo>
                  <a:pt x="551231" y="3008050"/>
                </a:lnTo>
                <a:lnTo>
                  <a:pt x="534909" y="3058505"/>
                </a:lnTo>
                <a:lnTo>
                  <a:pt x="518951" y="3108936"/>
                </a:lnTo>
                <a:lnTo>
                  <a:pt x="503354" y="3159301"/>
                </a:lnTo>
                <a:lnTo>
                  <a:pt x="488113" y="3209562"/>
                </a:lnTo>
                <a:lnTo>
                  <a:pt x="473223" y="3259676"/>
                </a:lnTo>
                <a:lnTo>
                  <a:pt x="458680" y="3309605"/>
                </a:lnTo>
                <a:lnTo>
                  <a:pt x="444479" y="3359308"/>
                </a:lnTo>
                <a:lnTo>
                  <a:pt x="430615" y="3408744"/>
                </a:lnTo>
                <a:lnTo>
                  <a:pt x="417085" y="3457874"/>
                </a:lnTo>
                <a:lnTo>
                  <a:pt x="403883" y="3506656"/>
                </a:lnTo>
                <a:lnTo>
                  <a:pt x="391005" y="3555051"/>
                </a:lnTo>
                <a:lnTo>
                  <a:pt x="378446" y="3603019"/>
                </a:lnTo>
                <a:lnTo>
                  <a:pt x="366202" y="3650519"/>
                </a:lnTo>
                <a:lnTo>
                  <a:pt x="354269" y="3697510"/>
                </a:lnTo>
                <a:lnTo>
                  <a:pt x="342641" y="3743954"/>
                </a:lnTo>
                <a:lnTo>
                  <a:pt x="331315" y="3789808"/>
                </a:lnTo>
                <a:lnTo>
                  <a:pt x="320286" y="3835033"/>
                </a:lnTo>
                <a:lnTo>
                  <a:pt x="309548" y="3879589"/>
                </a:lnTo>
                <a:lnTo>
                  <a:pt x="299098" y="3923436"/>
                </a:lnTo>
                <a:lnTo>
                  <a:pt x="288932" y="3966532"/>
                </a:lnTo>
                <a:lnTo>
                  <a:pt x="279044" y="4008839"/>
                </a:lnTo>
                <a:lnTo>
                  <a:pt x="269430" y="4050315"/>
                </a:lnTo>
                <a:lnTo>
                  <a:pt x="257890" y="4100286"/>
                </a:lnTo>
                <a:lnTo>
                  <a:pt x="246237" y="4150752"/>
                </a:lnTo>
                <a:lnTo>
                  <a:pt x="234489" y="4201629"/>
                </a:lnTo>
                <a:lnTo>
                  <a:pt x="222665" y="4252834"/>
                </a:lnTo>
                <a:lnTo>
                  <a:pt x="210784" y="4304282"/>
                </a:lnTo>
                <a:lnTo>
                  <a:pt x="198867" y="4355890"/>
                </a:lnTo>
                <a:lnTo>
                  <a:pt x="186932" y="4407576"/>
                </a:lnTo>
                <a:lnTo>
                  <a:pt x="174999" y="4459255"/>
                </a:lnTo>
                <a:lnTo>
                  <a:pt x="163086" y="4510844"/>
                </a:lnTo>
                <a:lnTo>
                  <a:pt x="151214" y="4562259"/>
                </a:lnTo>
                <a:lnTo>
                  <a:pt x="139401" y="4613418"/>
                </a:lnTo>
                <a:lnTo>
                  <a:pt x="127666" y="4664236"/>
                </a:lnTo>
                <a:lnTo>
                  <a:pt x="116030" y="4714630"/>
                </a:lnTo>
                <a:lnTo>
                  <a:pt x="104510" y="4764516"/>
                </a:lnTo>
                <a:lnTo>
                  <a:pt x="93127" y="4813812"/>
                </a:lnTo>
                <a:lnTo>
                  <a:pt x="81900" y="4862433"/>
                </a:lnTo>
                <a:lnTo>
                  <a:pt x="70848" y="4910296"/>
                </a:lnTo>
                <a:lnTo>
                  <a:pt x="59990" y="4957317"/>
                </a:lnTo>
                <a:lnTo>
                  <a:pt x="49345" y="5003414"/>
                </a:lnTo>
                <a:lnTo>
                  <a:pt x="38933" y="5048502"/>
                </a:lnTo>
                <a:lnTo>
                  <a:pt x="28774" y="5092499"/>
                </a:lnTo>
                <a:lnTo>
                  <a:pt x="18885" y="5135320"/>
                </a:lnTo>
                <a:lnTo>
                  <a:pt x="9287" y="5176882"/>
                </a:lnTo>
                <a:lnTo>
                  <a:pt x="0" y="5217102"/>
                </a:lnTo>
                <a:lnTo>
                  <a:pt x="60564" y="5202798"/>
                </a:lnTo>
                <a:lnTo>
                  <a:pt x="120706" y="5188335"/>
                </a:lnTo>
                <a:lnTo>
                  <a:pt x="180428" y="5173714"/>
                </a:lnTo>
                <a:lnTo>
                  <a:pt x="239731" y="5158936"/>
                </a:lnTo>
                <a:lnTo>
                  <a:pt x="298615" y="5144003"/>
                </a:lnTo>
                <a:lnTo>
                  <a:pt x="357083" y="5128916"/>
                </a:lnTo>
                <a:lnTo>
                  <a:pt x="415135" y="5113675"/>
                </a:lnTo>
                <a:lnTo>
                  <a:pt x="472772" y="5098283"/>
                </a:lnTo>
                <a:lnTo>
                  <a:pt x="529995" y="5082740"/>
                </a:lnTo>
                <a:lnTo>
                  <a:pt x="586806" y="5067047"/>
                </a:lnTo>
                <a:lnTo>
                  <a:pt x="643206" y="5051206"/>
                </a:lnTo>
                <a:lnTo>
                  <a:pt x="699196" y="5035219"/>
                </a:lnTo>
                <a:lnTo>
                  <a:pt x="754777" y="5019085"/>
                </a:lnTo>
                <a:lnTo>
                  <a:pt x="809950" y="5002806"/>
                </a:lnTo>
                <a:lnTo>
                  <a:pt x="864717" y="4986385"/>
                </a:lnTo>
                <a:lnTo>
                  <a:pt x="919078" y="4969821"/>
                </a:lnTo>
                <a:lnTo>
                  <a:pt x="973034" y="4953116"/>
                </a:lnTo>
                <a:lnTo>
                  <a:pt x="1026588" y="4936271"/>
                </a:lnTo>
                <a:lnTo>
                  <a:pt x="1079740" y="4919287"/>
                </a:lnTo>
                <a:lnTo>
                  <a:pt x="1132490" y="4902166"/>
                </a:lnTo>
                <a:lnTo>
                  <a:pt x="1184841" y="4884909"/>
                </a:lnTo>
                <a:lnTo>
                  <a:pt x="1236794" y="4867517"/>
                </a:lnTo>
                <a:lnTo>
                  <a:pt x="1288349" y="4849992"/>
                </a:lnTo>
                <a:lnTo>
                  <a:pt x="1339508" y="4832333"/>
                </a:lnTo>
                <a:lnTo>
                  <a:pt x="1390272" y="4814544"/>
                </a:lnTo>
                <a:lnTo>
                  <a:pt x="1440641" y="4796624"/>
                </a:lnTo>
                <a:lnTo>
                  <a:pt x="1490618" y="4778575"/>
                </a:lnTo>
                <a:lnTo>
                  <a:pt x="1540204" y="4760399"/>
                </a:lnTo>
                <a:lnTo>
                  <a:pt x="1589399" y="4742096"/>
                </a:lnTo>
                <a:lnTo>
                  <a:pt x="1638204" y="4723668"/>
                </a:lnTo>
                <a:lnTo>
                  <a:pt x="1686622" y="4705115"/>
                </a:lnTo>
                <a:lnTo>
                  <a:pt x="1734652" y="4686440"/>
                </a:lnTo>
                <a:lnTo>
                  <a:pt x="1782296" y="4667643"/>
                </a:lnTo>
                <a:lnTo>
                  <a:pt x="1829556" y="4648726"/>
                </a:lnTo>
                <a:lnTo>
                  <a:pt x="1876432" y="4629689"/>
                </a:lnTo>
                <a:lnTo>
                  <a:pt x="1922926" y="4610535"/>
                </a:lnTo>
                <a:lnTo>
                  <a:pt x="1969039" y="4591263"/>
                </a:lnTo>
                <a:lnTo>
                  <a:pt x="2014771" y="4571876"/>
                </a:lnTo>
                <a:lnTo>
                  <a:pt x="2060125" y="4552375"/>
                </a:lnTo>
                <a:lnTo>
                  <a:pt x="2105100" y="4532760"/>
                </a:lnTo>
                <a:lnTo>
                  <a:pt x="2149699" y="4513033"/>
                </a:lnTo>
                <a:lnTo>
                  <a:pt x="2193923" y="4493195"/>
                </a:lnTo>
                <a:lnTo>
                  <a:pt x="2237772" y="4473248"/>
                </a:lnTo>
                <a:lnTo>
                  <a:pt x="2281248" y="4453193"/>
                </a:lnTo>
                <a:lnTo>
                  <a:pt x="2324352" y="4433030"/>
                </a:lnTo>
                <a:lnTo>
                  <a:pt x="2367085" y="4412761"/>
                </a:lnTo>
                <a:lnTo>
                  <a:pt x="2409448" y="4392388"/>
                </a:lnTo>
                <a:lnTo>
                  <a:pt x="2451443" y="4371911"/>
                </a:lnTo>
                <a:lnTo>
                  <a:pt x="2493070" y="4351331"/>
                </a:lnTo>
                <a:lnTo>
                  <a:pt x="2534331" y="4330651"/>
                </a:lnTo>
                <a:lnTo>
                  <a:pt x="2575227" y="4309871"/>
                </a:lnTo>
                <a:lnTo>
                  <a:pt x="2615759" y="4288991"/>
                </a:lnTo>
                <a:lnTo>
                  <a:pt x="2655928" y="4268015"/>
                </a:lnTo>
                <a:lnTo>
                  <a:pt x="2695735" y="4246942"/>
                </a:lnTo>
                <a:lnTo>
                  <a:pt x="2735182" y="4225774"/>
                </a:lnTo>
                <a:lnTo>
                  <a:pt x="2774270" y="4204512"/>
                </a:lnTo>
                <a:lnTo>
                  <a:pt x="2812999" y="4183158"/>
                </a:lnTo>
                <a:lnTo>
                  <a:pt x="2851372" y="4161712"/>
                </a:lnTo>
                <a:lnTo>
                  <a:pt x="2889388" y="4140175"/>
                </a:lnTo>
                <a:lnTo>
                  <a:pt x="2927050" y="4118550"/>
                </a:lnTo>
                <a:lnTo>
                  <a:pt x="2964358" y="4096837"/>
                </a:lnTo>
                <a:lnTo>
                  <a:pt x="3001313" y="4075037"/>
                </a:lnTo>
                <a:lnTo>
                  <a:pt x="3037917" y="4053152"/>
                </a:lnTo>
                <a:lnTo>
                  <a:pt x="3074172" y="4031183"/>
                </a:lnTo>
                <a:lnTo>
                  <a:pt x="3110077" y="4009130"/>
                </a:lnTo>
                <a:lnTo>
                  <a:pt x="3145634" y="3986996"/>
                </a:lnTo>
                <a:lnTo>
                  <a:pt x="3180845" y="3964781"/>
                </a:lnTo>
                <a:lnTo>
                  <a:pt x="3215710" y="3942487"/>
                </a:lnTo>
                <a:lnTo>
                  <a:pt x="3250230" y="3920115"/>
                </a:lnTo>
                <a:lnTo>
                  <a:pt x="3284408" y="3897665"/>
                </a:lnTo>
                <a:lnTo>
                  <a:pt x="3318243" y="3875140"/>
                </a:lnTo>
                <a:lnTo>
                  <a:pt x="3351738" y="3852541"/>
                </a:lnTo>
                <a:lnTo>
                  <a:pt x="3384892" y="3829868"/>
                </a:lnTo>
                <a:lnTo>
                  <a:pt x="3432051" y="3797008"/>
                </a:lnTo>
                <a:lnTo>
                  <a:pt x="3478606" y="3763808"/>
                </a:lnTo>
                <a:lnTo>
                  <a:pt x="3524562" y="3730273"/>
                </a:lnTo>
                <a:lnTo>
                  <a:pt x="3569920" y="3696409"/>
                </a:lnTo>
                <a:lnTo>
                  <a:pt x="3614684" y="3662222"/>
                </a:lnTo>
                <a:lnTo>
                  <a:pt x="3658856" y="3627719"/>
                </a:lnTo>
                <a:lnTo>
                  <a:pt x="3702440" y="3592906"/>
                </a:lnTo>
                <a:lnTo>
                  <a:pt x="3745438" y="3557789"/>
                </a:lnTo>
                <a:lnTo>
                  <a:pt x="3787853" y="3522373"/>
                </a:lnTo>
                <a:lnTo>
                  <a:pt x="3829688" y="3486666"/>
                </a:lnTo>
                <a:lnTo>
                  <a:pt x="3870946" y="3450673"/>
                </a:lnTo>
                <a:lnTo>
                  <a:pt x="3911629" y="3414400"/>
                </a:lnTo>
                <a:lnTo>
                  <a:pt x="3951740" y="3377854"/>
                </a:lnTo>
                <a:lnTo>
                  <a:pt x="3991283" y="3341040"/>
                </a:lnTo>
                <a:lnTo>
                  <a:pt x="4030259" y="3303965"/>
                </a:lnTo>
                <a:lnTo>
                  <a:pt x="4068673" y="3266635"/>
                </a:lnTo>
                <a:lnTo>
                  <a:pt x="4106526" y="3229056"/>
                </a:lnTo>
                <a:lnTo>
                  <a:pt x="4143821" y="3191234"/>
                </a:lnTo>
                <a:lnTo>
                  <a:pt x="4180562" y="3153175"/>
                </a:lnTo>
                <a:lnTo>
                  <a:pt x="4216751" y="3114885"/>
                </a:lnTo>
                <a:lnTo>
                  <a:pt x="4252391" y="3076371"/>
                </a:lnTo>
                <a:lnTo>
                  <a:pt x="4287485" y="3037639"/>
                </a:lnTo>
                <a:lnTo>
                  <a:pt x="4322035" y="2998694"/>
                </a:lnTo>
                <a:lnTo>
                  <a:pt x="4356045" y="2959543"/>
                </a:lnTo>
                <a:lnTo>
                  <a:pt x="4389518" y="2920192"/>
                </a:lnTo>
                <a:lnTo>
                  <a:pt x="4422455" y="2880647"/>
                </a:lnTo>
                <a:lnTo>
                  <a:pt x="4454860" y="2840914"/>
                </a:lnTo>
                <a:lnTo>
                  <a:pt x="4486737" y="2800999"/>
                </a:lnTo>
                <a:lnTo>
                  <a:pt x="4518087" y="2760909"/>
                </a:lnTo>
                <a:lnTo>
                  <a:pt x="4548913" y="2720650"/>
                </a:lnTo>
                <a:lnTo>
                  <a:pt x="4579219" y="2680227"/>
                </a:lnTo>
                <a:lnTo>
                  <a:pt x="4609006" y="2639647"/>
                </a:lnTo>
                <a:lnTo>
                  <a:pt x="4638279" y="2598917"/>
                </a:lnTo>
                <a:lnTo>
                  <a:pt x="4667040" y="2558041"/>
                </a:lnTo>
                <a:lnTo>
                  <a:pt x="4695291" y="2517026"/>
                </a:lnTo>
                <a:lnTo>
                  <a:pt x="4723036" y="2475879"/>
                </a:lnTo>
                <a:lnTo>
                  <a:pt x="4750277" y="2434605"/>
                </a:lnTo>
                <a:lnTo>
                  <a:pt x="4777017" y="2393211"/>
                </a:lnTo>
                <a:lnTo>
                  <a:pt x="4803259" y="2351702"/>
                </a:lnTo>
                <a:lnTo>
                  <a:pt x="4829006" y="2310085"/>
                </a:lnTo>
                <a:lnTo>
                  <a:pt x="4854261" y="2268366"/>
                </a:lnTo>
                <a:lnTo>
                  <a:pt x="4879026" y="2226552"/>
                </a:lnTo>
                <a:lnTo>
                  <a:pt x="4903304" y="2184647"/>
                </a:lnTo>
                <a:lnTo>
                  <a:pt x="4927098" y="2142659"/>
                </a:lnTo>
                <a:lnTo>
                  <a:pt x="4950412" y="2100593"/>
                </a:lnTo>
                <a:lnTo>
                  <a:pt x="4973247" y="2058456"/>
                </a:lnTo>
                <a:lnTo>
                  <a:pt x="4995607" y="2016253"/>
                </a:lnTo>
                <a:lnTo>
                  <a:pt x="5017494" y="1973992"/>
                </a:lnTo>
                <a:lnTo>
                  <a:pt x="5038912" y="1931677"/>
                </a:lnTo>
                <a:lnTo>
                  <a:pt x="5059862" y="1889315"/>
                </a:lnTo>
                <a:lnTo>
                  <a:pt x="5080349" y="1846913"/>
                </a:lnTo>
                <a:lnTo>
                  <a:pt x="5100375" y="1804476"/>
                </a:lnTo>
                <a:lnTo>
                  <a:pt x="5119942" y="1762010"/>
                </a:lnTo>
                <a:lnTo>
                  <a:pt x="5139053" y="1719522"/>
                </a:lnTo>
                <a:lnTo>
                  <a:pt x="5157712" y="1677017"/>
                </a:lnTo>
                <a:lnTo>
                  <a:pt x="5175921" y="1634503"/>
                </a:lnTo>
                <a:lnTo>
                  <a:pt x="5193683" y="1591984"/>
                </a:lnTo>
                <a:lnTo>
                  <a:pt x="5211000" y="1549468"/>
                </a:lnTo>
                <a:lnTo>
                  <a:pt x="5227876" y="1506959"/>
                </a:lnTo>
                <a:lnTo>
                  <a:pt x="5244314" y="1464465"/>
                </a:lnTo>
                <a:lnTo>
                  <a:pt x="5260316" y="1421991"/>
                </a:lnTo>
                <a:lnTo>
                  <a:pt x="5275885" y="1379544"/>
                </a:lnTo>
                <a:lnTo>
                  <a:pt x="5291024" y="1337130"/>
                </a:lnTo>
                <a:lnTo>
                  <a:pt x="5305736" y="1294754"/>
                </a:lnTo>
                <a:lnTo>
                  <a:pt x="5320023" y="1252424"/>
                </a:lnTo>
                <a:lnTo>
                  <a:pt x="5333889" y="1210144"/>
                </a:lnTo>
                <a:lnTo>
                  <a:pt x="5347336" y="1167922"/>
                </a:lnTo>
                <a:lnTo>
                  <a:pt x="5360367" y="1125763"/>
                </a:lnTo>
                <a:lnTo>
                  <a:pt x="5372985" y="1083673"/>
                </a:lnTo>
                <a:lnTo>
                  <a:pt x="5385193" y="1041659"/>
                </a:lnTo>
                <a:lnTo>
                  <a:pt x="5493598" y="654962"/>
                </a:lnTo>
                <a:lnTo>
                  <a:pt x="5577976" y="342918"/>
                </a:lnTo>
                <a:lnTo>
                  <a:pt x="5632717" y="134467"/>
                </a:lnTo>
                <a:lnTo>
                  <a:pt x="5652211" y="58552"/>
                </a:lnTo>
                <a:close/>
              </a:path>
            </a:pathLst>
          </a:custGeom>
          <a:ln w="95250" cap="sq">
            <a:solidFill>
              <a:srgbClr val="FFBC00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1761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Slide v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older 2">
            <a:extLst>
              <a:ext uri="{FF2B5EF4-FFF2-40B4-BE49-F238E27FC236}">
                <a16:creationId xmlns:a16="http://schemas.microsoft.com/office/drawing/2014/main" id="{4FA88F38-5861-6549-82A8-79FBCB841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2040" y="1314796"/>
            <a:ext cx="3556258" cy="1617143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5000" b="0" i="0" baseline="0">
                <a:solidFill>
                  <a:schemeClr val="tx1"/>
                </a:solidFill>
                <a:latin typeface="WorkSans-ExtraBold"/>
                <a:cs typeface="WorkSans-ExtraBold"/>
              </a:defRPr>
            </a:lvl1pPr>
          </a:lstStyle>
          <a:p>
            <a:r>
              <a:rPr lang="en-US"/>
              <a:t>Header 1 goes here</a:t>
            </a:r>
            <a:br>
              <a:rPr lang="en-US"/>
            </a:br>
            <a:endParaRPr/>
          </a:p>
        </p:txBody>
      </p:sp>
      <p:sp>
        <p:nvSpPr>
          <p:cNvPr id="12" name="Holder 3">
            <a:extLst>
              <a:ext uri="{FF2B5EF4-FFF2-40B4-BE49-F238E27FC236}">
                <a16:creationId xmlns:a16="http://schemas.microsoft.com/office/drawing/2014/main" id="{DE92B98D-84CB-D344-B1F1-C7DDE4A3BFBA}"/>
              </a:ext>
            </a:extLst>
          </p:cNvPr>
          <p:cNvSpPr>
            <a:spLocks noGrp="1"/>
          </p:cNvSpPr>
          <p:nvPr>
            <p:ph type="subTitle" idx="4" hasCustomPrompt="1"/>
          </p:nvPr>
        </p:nvSpPr>
        <p:spPr>
          <a:xfrm>
            <a:off x="6431912" y="1314796"/>
            <a:ext cx="5150488" cy="42212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5080" indent="0" defTabSz="914400" eaLnBrk="1" fontAlgn="auto" latinLnBrk="0" hangingPunct="1">
              <a:lnSpc>
                <a:spcPct val="1319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241300" algn="l"/>
              </a:tabLst>
              <a:defRPr sz="2400" b="0" i="0" baseline="0">
                <a:solidFill>
                  <a:schemeClr val="tx1"/>
                </a:solidFill>
                <a:latin typeface="Work Sans" pitchFamily="2" charset="77"/>
                <a:cs typeface="Work Sans" pitchFamily="2" charset="77"/>
              </a:defRPr>
            </a:lvl1pPr>
            <a:lvl2pPr>
              <a:defRPr sz="1800"/>
            </a:lvl2pPr>
            <a:lvl3pPr>
              <a:defRPr sz="1800"/>
            </a:lvl3pPr>
          </a:lstStyle>
          <a:p>
            <a:pPr marL="241300" indent="-228600">
              <a:lnSpc>
                <a:spcPct val="100000"/>
              </a:lnSpc>
              <a:spcBef>
                <a:spcPts val="1020"/>
              </a:spcBef>
              <a:buChar char="•"/>
              <a:tabLst>
                <a:tab pos="241300" algn="l"/>
              </a:tabLst>
            </a:pP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T</a:t>
            </a:r>
            <a:r>
              <a:rPr lang="en-CA" sz="2400" spc="-20">
                <a:solidFill>
                  <a:srgbClr val="212121"/>
                </a:solidFill>
                <a:latin typeface="Work Sans"/>
                <a:cs typeface="Work Sans"/>
              </a:rPr>
              <a:t>ext goes here</a:t>
            </a:r>
            <a:endParaRPr lang="en-CA" sz="2400">
              <a:latin typeface="Work Sans"/>
              <a:cs typeface="Work Sans"/>
            </a:endParaRPr>
          </a:p>
          <a:p>
            <a:pPr marL="241300" indent="-228600">
              <a:lnSpc>
                <a:spcPct val="100000"/>
              </a:lnSpc>
              <a:spcBef>
                <a:spcPts val="915"/>
              </a:spcBef>
              <a:buChar char="•"/>
              <a:tabLst>
                <a:tab pos="241300" algn="l"/>
              </a:tabLst>
            </a:pP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Can</a:t>
            </a:r>
            <a:r>
              <a:rPr lang="en-CA" sz="2400" spc="-3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0">
                <a:solidFill>
                  <a:srgbClr val="212121"/>
                </a:solidFill>
                <a:latin typeface="Work Sans"/>
                <a:cs typeface="Work Sans"/>
              </a:rPr>
              <a:t>look</a:t>
            </a:r>
            <a:endParaRPr lang="en-CA" sz="2400">
              <a:latin typeface="Work Sans"/>
              <a:cs typeface="Work Sans"/>
            </a:endParaRPr>
          </a:p>
          <a:p>
            <a:pPr marL="241300" marR="36830" indent="-228600">
              <a:lnSpc>
                <a:spcPct val="131900"/>
              </a:lnSpc>
              <a:buChar char="•"/>
              <a:tabLst>
                <a:tab pos="241300" algn="l"/>
              </a:tabLst>
            </a:pP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Like</a:t>
            </a:r>
            <a:r>
              <a:rPr lang="en-CA" sz="2400" spc="-1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this</a:t>
            </a:r>
            <a:endParaRPr lang="en-CA" sz="2400" spc="-105">
              <a:solidFill>
                <a:srgbClr val="212121"/>
              </a:solidFill>
              <a:latin typeface="Work Sans"/>
              <a:cs typeface="Work Sans"/>
            </a:endParaRPr>
          </a:p>
          <a:p>
            <a:pPr marL="698500" marR="36830" lvl="1" indent="-228600">
              <a:lnSpc>
                <a:spcPct val="131900"/>
              </a:lnSpc>
              <a:buChar char="•"/>
              <a:tabLst>
                <a:tab pos="241300" algn="l"/>
              </a:tabLst>
            </a:pPr>
            <a:r>
              <a:rPr lang="en-CA" sz="2400" spc="-105" err="1">
                <a:solidFill>
                  <a:srgbClr val="212121"/>
                </a:solidFill>
                <a:latin typeface="Work Sans"/>
                <a:cs typeface="Work Sans"/>
              </a:rPr>
              <a:t>Q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uam</a:t>
            </a:r>
            <a:r>
              <a:rPr lang="en-CA" sz="2400" spc="-1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illaudi</a:t>
            </a:r>
            <a:r>
              <a:rPr lang="en-CA" sz="2400" spc="-10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in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peror</a:t>
            </a:r>
            <a:r>
              <a:rPr lang="en-CA" sz="2400" spc="-17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alignie</a:t>
            </a:r>
            <a:r>
              <a:rPr lang="en-CA" sz="2400" spc="-16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nihilia</a:t>
            </a:r>
            <a:r>
              <a:rPr lang="en-CA" sz="2400" spc="-15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30" err="1">
                <a:solidFill>
                  <a:srgbClr val="212121"/>
                </a:solidFill>
                <a:latin typeface="Work Sans"/>
                <a:cs typeface="Work Sans"/>
              </a:rPr>
              <a:t>quam</a:t>
            </a:r>
            <a:r>
              <a:rPr lang="en-CA" sz="2400" spc="-30">
                <a:solidFill>
                  <a:srgbClr val="212121"/>
                </a:solidFill>
                <a:latin typeface="Work Sans"/>
                <a:cs typeface="Work Sans"/>
              </a:rPr>
              <a:t>,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cuptassi</a:t>
            </a:r>
            <a:r>
              <a:rPr lang="en-CA" sz="2400" spc="-13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conemporeius</a:t>
            </a:r>
            <a:endParaRPr lang="en-CA" sz="2400">
              <a:latin typeface="Work Sans"/>
              <a:cs typeface="Work Sans"/>
            </a:endParaRPr>
          </a:p>
          <a:p>
            <a:pPr marL="1155700" marR="5080" lvl="2" indent="-228600">
              <a:lnSpc>
                <a:spcPct val="131900"/>
              </a:lnSpc>
              <a:spcBef>
                <a:spcPts val="5"/>
              </a:spcBef>
              <a:buChar char="•"/>
              <a:tabLst>
                <a:tab pos="241300" algn="l"/>
              </a:tabLst>
            </a:pP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Dignimo</a:t>
            </a:r>
            <a:r>
              <a:rPr lang="en-CA" sz="2400" spc="-14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luptaque</a:t>
            </a:r>
            <a:r>
              <a:rPr lang="en-CA" sz="2400" spc="-13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pro</a:t>
            </a:r>
            <a:r>
              <a:rPr lang="en-CA" sz="2400" spc="-13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 err="1">
                <a:solidFill>
                  <a:srgbClr val="212121"/>
                </a:solidFill>
                <a:latin typeface="Work Sans"/>
                <a:cs typeface="Work Sans"/>
              </a:rPr>
              <a:t>tem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quatium</a:t>
            </a:r>
            <a:r>
              <a:rPr lang="en-CA" sz="2400" spc="-7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z="2400" spc="-7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mos</a:t>
            </a:r>
            <a:r>
              <a:rPr lang="en-CA" sz="2400" spc="-7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>
                <a:solidFill>
                  <a:srgbClr val="212121"/>
                </a:solidFill>
                <a:latin typeface="Work Sans"/>
                <a:cs typeface="Work Sans"/>
              </a:rPr>
              <a:t>pa</a:t>
            </a:r>
            <a:r>
              <a:rPr lang="en-CA" sz="2400" spc="-7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25">
                <a:solidFill>
                  <a:srgbClr val="212121"/>
                </a:solidFill>
                <a:latin typeface="Work Sans"/>
                <a:cs typeface="Work Sans"/>
              </a:rPr>
              <a:t>ad </a:t>
            </a:r>
            <a:r>
              <a:rPr lang="en-CA" sz="2400" err="1">
                <a:solidFill>
                  <a:srgbClr val="212121"/>
                </a:solidFill>
                <a:latin typeface="Work Sans"/>
                <a:cs typeface="Work Sans"/>
              </a:rPr>
              <a:t>molupta</a:t>
            </a:r>
            <a:r>
              <a:rPr lang="en-CA" sz="2400" spc="-17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z="2400" spc="-10" err="1">
                <a:solidFill>
                  <a:srgbClr val="212121"/>
                </a:solidFill>
                <a:latin typeface="Work Sans"/>
                <a:cs typeface="Work Sans"/>
              </a:rPr>
              <a:t>tectur</a:t>
            </a:r>
            <a:r>
              <a:rPr lang="en-CA" sz="2400" spc="-10">
                <a:solidFill>
                  <a:srgbClr val="212121"/>
                </a:solidFill>
                <a:latin typeface="Work Sans"/>
                <a:cs typeface="Work Sans"/>
              </a:rPr>
              <a:t>.</a:t>
            </a:r>
            <a:endParaRPr lang="en-CA" sz="2400">
              <a:latin typeface="Work Sans"/>
              <a:cs typeface="Work Sans"/>
            </a:endParaRPr>
          </a:p>
        </p:txBody>
      </p:sp>
      <p:sp>
        <p:nvSpPr>
          <p:cNvPr id="9" name="Holder 4">
            <a:extLst>
              <a:ext uri="{FF2B5EF4-FFF2-40B4-BE49-F238E27FC236}">
                <a16:creationId xmlns:a16="http://schemas.microsoft.com/office/drawing/2014/main" id="{103D1A3E-3359-CA6C-B034-57005E0A48F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6431912" y="6346921"/>
            <a:ext cx="5423832" cy="342900"/>
          </a:xfrm>
          <a:prstGeom prst="rect">
            <a:avLst/>
          </a:prstGeom>
        </p:spPr>
        <p:txBody>
          <a:bodyPr lIns="0" tIns="0" rIns="0" bIns="0" anchor="t"/>
          <a:lstStyle>
            <a:lvl1pPr algn="r"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defRPr>
            </a:lvl1pPr>
          </a:lstStyle>
          <a:p>
            <a:r>
              <a:rPr lang="en-CA"/>
              <a:t>Optional</a:t>
            </a:r>
            <a:r>
              <a:rPr lang="en-CA" spc="-45"/>
              <a:t> </a:t>
            </a:r>
            <a:r>
              <a:rPr lang="en-CA"/>
              <a:t>footer</a:t>
            </a:r>
            <a:r>
              <a:rPr lang="en-CA" spc="-30"/>
              <a:t> </a:t>
            </a:r>
            <a:r>
              <a:rPr lang="en-CA" spc="-25"/>
              <a:t>information</a:t>
            </a:r>
            <a:r>
              <a:rPr lang="en-CA" spc="-325"/>
              <a:t> </a:t>
            </a:r>
            <a:r>
              <a:rPr lang="en-CA"/>
              <a:t>|</a:t>
            </a:r>
            <a:r>
              <a:rPr lang="en-CA" spc="-30"/>
              <a:t> </a:t>
            </a:r>
            <a:fld id="{81D60167-4931-47E6-BA6A-407CBD079E47}" type="slidenum">
              <a:rPr spc="-25" smtClean="0"/>
              <a:pPr/>
              <a:t>‹#›</a:t>
            </a:fld>
            <a:endParaRPr spc="-25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F62B6079-505E-AF44-8F82-F9D00A8C0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88967" y="1065522"/>
            <a:ext cx="5903595" cy="95250"/>
          </a:xfrm>
          <a:custGeom>
            <a:avLst/>
            <a:gdLst/>
            <a:ahLst/>
            <a:cxnLst/>
            <a:rect l="l" t="t" r="r" b="b"/>
            <a:pathLst>
              <a:path w="5903595" h="95250">
                <a:moveTo>
                  <a:pt x="0" y="95250"/>
                </a:moveTo>
                <a:lnTo>
                  <a:pt x="5903032" y="95250"/>
                </a:lnTo>
                <a:lnTo>
                  <a:pt x="5903032" y="0"/>
                </a:lnTo>
                <a:lnTo>
                  <a:pt x="0" y="0"/>
                </a:lnTo>
                <a:lnTo>
                  <a:pt x="0" y="9525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Picture 10" descr="NorQuest College crest">
            <a:extLst>
              <a:ext uri="{FF2B5EF4-FFF2-40B4-BE49-F238E27FC236}">
                <a16:creationId xmlns:a16="http://schemas.microsoft.com/office/drawing/2014/main" id="{02DE44BA-8610-1B43-83D3-30CCE2AE22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499" y="239937"/>
            <a:ext cx="444500" cy="508000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E9879290-F6FF-3E47-B44D-E7CB720A7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21743" y="4836495"/>
            <a:ext cx="5652770" cy="5217160"/>
          </a:xfrm>
          <a:custGeom>
            <a:avLst/>
            <a:gdLst/>
            <a:ahLst/>
            <a:cxnLst/>
            <a:rect l="l" t="t" r="r" b="b"/>
            <a:pathLst>
              <a:path w="5652770" h="5217160">
                <a:moveTo>
                  <a:pt x="5652211" y="58552"/>
                </a:moveTo>
                <a:lnTo>
                  <a:pt x="5600615" y="51024"/>
                </a:lnTo>
                <a:lnTo>
                  <a:pt x="5549014" y="44021"/>
                </a:lnTo>
                <a:lnTo>
                  <a:pt x="5497412" y="37542"/>
                </a:lnTo>
                <a:lnTo>
                  <a:pt x="5445813" y="31584"/>
                </a:lnTo>
                <a:lnTo>
                  <a:pt x="5394223" y="26146"/>
                </a:lnTo>
                <a:lnTo>
                  <a:pt x="5342647" y="21227"/>
                </a:lnTo>
                <a:lnTo>
                  <a:pt x="5291090" y="16824"/>
                </a:lnTo>
                <a:lnTo>
                  <a:pt x="5239557" y="12937"/>
                </a:lnTo>
                <a:lnTo>
                  <a:pt x="5188052" y="9562"/>
                </a:lnTo>
                <a:lnTo>
                  <a:pt x="5136581" y="6699"/>
                </a:lnTo>
                <a:lnTo>
                  <a:pt x="5085148" y="4346"/>
                </a:lnTo>
                <a:lnTo>
                  <a:pt x="5033759" y="2502"/>
                </a:lnTo>
                <a:lnTo>
                  <a:pt x="4982418" y="1163"/>
                </a:lnTo>
                <a:lnTo>
                  <a:pt x="4931131" y="330"/>
                </a:lnTo>
                <a:lnTo>
                  <a:pt x="4879903" y="0"/>
                </a:lnTo>
                <a:lnTo>
                  <a:pt x="4828737" y="171"/>
                </a:lnTo>
                <a:lnTo>
                  <a:pt x="4777640" y="841"/>
                </a:lnTo>
                <a:lnTo>
                  <a:pt x="4726616" y="2010"/>
                </a:lnTo>
                <a:lnTo>
                  <a:pt x="4675671" y="3675"/>
                </a:lnTo>
                <a:lnTo>
                  <a:pt x="4624809" y="5835"/>
                </a:lnTo>
                <a:lnTo>
                  <a:pt x="4574035" y="8488"/>
                </a:lnTo>
                <a:lnTo>
                  <a:pt x="4523354" y="11632"/>
                </a:lnTo>
                <a:lnTo>
                  <a:pt x="4472771" y="15266"/>
                </a:lnTo>
                <a:lnTo>
                  <a:pt x="4422291" y="19387"/>
                </a:lnTo>
                <a:lnTo>
                  <a:pt x="4371919" y="23995"/>
                </a:lnTo>
                <a:lnTo>
                  <a:pt x="4321660" y="29087"/>
                </a:lnTo>
                <a:lnTo>
                  <a:pt x="4271519" y="34662"/>
                </a:lnTo>
                <a:lnTo>
                  <a:pt x="4221501" y="40718"/>
                </a:lnTo>
                <a:lnTo>
                  <a:pt x="4171611" y="47253"/>
                </a:lnTo>
                <a:lnTo>
                  <a:pt x="4121853" y="54266"/>
                </a:lnTo>
                <a:lnTo>
                  <a:pt x="4072234" y="61756"/>
                </a:lnTo>
                <a:lnTo>
                  <a:pt x="4022757" y="69719"/>
                </a:lnTo>
                <a:lnTo>
                  <a:pt x="3973427" y="78155"/>
                </a:lnTo>
                <a:lnTo>
                  <a:pt x="3924250" y="87062"/>
                </a:lnTo>
                <a:lnTo>
                  <a:pt x="3875231" y="96438"/>
                </a:lnTo>
                <a:lnTo>
                  <a:pt x="3826375" y="106282"/>
                </a:lnTo>
                <a:lnTo>
                  <a:pt x="3777686" y="116592"/>
                </a:lnTo>
                <a:lnTo>
                  <a:pt x="3729169" y="127366"/>
                </a:lnTo>
                <a:lnTo>
                  <a:pt x="3680830" y="138602"/>
                </a:lnTo>
                <a:lnTo>
                  <a:pt x="3632673" y="150299"/>
                </a:lnTo>
                <a:lnTo>
                  <a:pt x="3584703" y="162455"/>
                </a:lnTo>
                <a:lnTo>
                  <a:pt x="3536926" y="175069"/>
                </a:lnTo>
                <a:lnTo>
                  <a:pt x="3489346" y="188138"/>
                </a:lnTo>
                <a:lnTo>
                  <a:pt x="3441968" y="201661"/>
                </a:lnTo>
                <a:lnTo>
                  <a:pt x="3394798" y="215637"/>
                </a:lnTo>
                <a:lnTo>
                  <a:pt x="3347839" y="230063"/>
                </a:lnTo>
                <a:lnTo>
                  <a:pt x="3301098" y="244938"/>
                </a:lnTo>
                <a:lnTo>
                  <a:pt x="3254579" y="260260"/>
                </a:lnTo>
                <a:lnTo>
                  <a:pt x="3208286" y="276028"/>
                </a:lnTo>
                <a:lnTo>
                  <a:pt x="3162226" y="292240"/>
                </a:lnTo>
                <a:lnTo>
                  <a:pt x="3116403" y="308893"/>
                </a:lnTo>
                <a:lnTo>
                  <a:pt x="3070821" y="325988"/>
                </a:lnTo>
                <a:lnTo>
                  <a:pt x="3025486" y="343521"/>
                </a:lnTo>
                <a:lnTo>
                  <a:pt x="2980403" y="361491"/>
                </a:lnTo>
                <a:lnTo>
                  <a:pt x="2935577" y="379896"/>
                </a:lnTo>
                <a:lnTo>
                  <a:pt x="2891013" y="398735"/>
                </a:lnTo>
                <a:lnTo>
                  <a:pt x="2846715" y="418006"/>
                </a:lnTo>
                <a:lnTo>
                  <a:pt x="2802689" y="437708"/>
                </a:lnTo>
                <a:lnTo>
                  <a:pt x="2758939" y="457838"/>
                </a:lnTo>
                <a:lnTo>
                  <a:pt x="2715471" y="478394"/>
                </a:lnTo>
                <a:lnTo>
                  <a:pt x="2672290" y="499377"/>
                </a:lnTo>
                <a:lnTo>
                  <a:pt x="2629399" y="520782"/>
                </a:lnTo>
                <a:lnTo>
                  <a:pt x="2586806" y="542610"/>
                </a:lnTo>
                <a:lnTo>
                  <a:pt x="2544514" y="564857"/>
                </a:lnTo>
                <a:lnTo>
                  <a:pt x="2502528" y="587523"/>
                </a:lnTo>
                <a:lnTo>
                  <a:pt x="2460853" y="610606"/>
                </a:lnTo>
                <a:lnTo>
                  <a:pt x="2419495" y="634103"/>
                </a:lnTo>
                <a:lnTo>
                  <a:pt x="2378457" y="658015"/>
                </a:lnTo>
                <a:lnTo>
                  <a:pt x="2337747" y="682337"/>
                </a:lnTo>
                <a:lnTo>
                  <a:pt x="2297367" y="707070"/>
                </a:lnTo>
                <a:lnTo>
                  <a:pt x="2257323" y="732211"/>
                </a:lnTo>
                <a:lnTo>
                  <a:pt x="2214858" y="759566"/>
                </a:lnTo>
                <a:lnTo>
                  <a:pt x="2172765" y="787434"/>
                </a:lnTo>
                <a:lnTo>
                  <a:pt x="2131045" y="815813"/>
                </a:lnTo>
                <a:lnTo>
                  <a:pt x="2089702" y="844698"/>
                </a:lnTo>
                <a:lnTo>
                  <a:pt x="2048739" y="874088"/>
                </a:lnTo>
                <a:lnTo>
                  <a:pt x="2008157" y="903979"/>
                </a:lnTo>
                <a:lnTo>
                  <a:pt x="1967960" y="934370"/>
                </a:lnTo>
                <a:lnTo>
                  <a:pt x="1928151" y="965257"/>
                </a:lnTo>
                <a:lnTo>
                  <a:pt x="1888731" y="996637"/>
                </a:lnTo>
                <a:lnTo>
                  <a:pt x="1849704" y="1028508"/>
                </a:lnTo>
                <a:lnTo>
                  <a:pt x="1811073" y="1060866"/>
                </a:lnTo>
                <a:lnTo>
                  <a:pt x="1772839" y="1093710"/>
                </a:lnTo>
                <a:lnTo>
                  <a:pt x="1735006" y="1127036"/>
                </a:lnTo>
                <a:lnTo>
                  <a:pt x="1697576" y="1160842"/>
                </a:lnTo>
                <a:lnTo>
                  <a:pt x="1660552" y="1195125"/>
                </a:lnTo>
                <a:lnTo>
                  <a:pt x="1623937" y="1229881"/>
                </a:lnTo>
                <a:lnTo>
                  <a:pt x="1587733" y="1265109"/>
                </a:lnTo>
                <a:lnTo>
                  <a:pt x="1551943" y="1300806"/>
                </a:lnTo>
                <a:lnTo>
                  <a:pt x="1516569" y="1336968"/>
                </a:lnTo>
                <a:lnTo>
                  <a:pt x="1481615" y="1373593"/>
                </a:lnTo>
                <a:lnTo>
                  <a:pt x="1447083" y="1410679"/>
                </a:lnTo>
                <a:lnTo>
                  <a:pt x="1412975" y="1448222"/>
                </a:lnTo>
                <a:lnTo>
                  <a:pt x="1379294" y="1486220"/>
                </a:lnTo>
                <a:lnTo>
                  <a:pt x="1346044" y="1524669"/>
                </a:lnTo>
                <a:lnTo>
                  <a:pt x="1313226" y="1563568"/>
                </a:lnTo>
                <a:lnTo>
                  <a:pt x="1280843" y="1602913"/>
                </a:lnTo>
                <a:lnTo>
                  <a:pt x="1248898" y="1642702"/>
                </a:lnTo>
                <a:lnTo>
                  <a:pt x="1217393" y="1682932"/>
                </a:lnTo>
                <a:lnTo>
                  <a:pt x="1186332" y="1723600"/>
                </a:lnTo>
                <a:lnTo>
                  <a:pt x="1155717" y="1764703"/>
                </a:lnTo>
                <a:lnTo>
                  <a:pt x="1125550" y="1806239"/>
                </a:lnTo>
                <a:lnTo>
                  <a:pt x="1095834" y="1848205"/>
                </a:lnTo>
                <a:lnTo>
                  <a:pt x="1066573" y="1890598"/>
                </a:lnTo>
                <a:lnTo>
                  <a:pt x="1037767" y="1933415"/>
                </a:lnTo>
                <a:lnTo>
                  <a:pt x="1011802" y="1973320"/>
                </a:lnTo>
                <a:lnTo>
                  <a:pt x="986305" y="2014126"/>
                </a:lnTo>
                <a:lnTo>
                  <a:pt x="961273" y="2055794"/>
                </a:lnTo>
                <a:lnTo>
                  <a:pt x="936702" y="2098284"/>
                </a:lnTo>
                <a:lnTo>
                  <a:pt x="912586" y="2141554"/>
                </a:lnTo>
                <a:lnTo>
                  <a:pt x="888921" y="2185565"/>
                </a:lnTo>
                <a:lnTo>
                  <a:pt x="865702" y="2230277"/>
                </a:lnTo>
                <a:lnTo>
                  <a:pt x="842926" y="2275649"/>
                </a:lnTo>
                <a:lnTo>
                  <a:pt x="820587" y="2321641"/>
                </a:lnTo>
                <a:lnTo>
                  <a:pt x="798681" y="2368212"/>
                </a:lnTo>
                <a:lnTo>
                  <a:pt x="777203" y="2415322"/>
                </a:lnTo>
                <a:lnTo>
                  <a:pt x="756149" y="2462932"/>
                </a:lnTo>
                <a:lnTo>
                  <a:pt x="735514" y="2511000"/>
                </a:lnTo>
                <a:lnTo>
                  <a:pt x="715295" y="2559487"/>
                </a:lnTo>
                <a:lnTo>
                  <a:pt x="695485" y="2608352"/>
                </a:lnTo>
                <a:lnTo>
                  <a:pt x="676081" y="2657555"/>
                </a:lnTo>
                <a:lnTo>
                  <a:pt x="657078" y="2707055"/>
                </a:lnTo>
                <a:lnTo>
                  <a:pt x="638472" y="2756813"/>
                </a:lnTo>
                <a:lnTo>
                  <a:pt x="620258" y="2806787"/>
                </a:lnTo>
                <a:lnTo>
                  <a:pt x="602431" y="2856938"/>
                </a:lnTo>
                <a:lnTo>
                  <a:pt x="584987" y="2907226"/>
                </a:lnTo>
                <a:lnTo>
                  <a:pt x="567922" y="2957610"/>
                </a:lnTo>
                <a:lnTo>
                  <a:pt x="551231" y="3008050"/>
                </a:lnTo>
                <a:lnTo>
                  <a:pt x="534909" y="3058505"/>
                </a:lnTo>
                <a:lnTo>
                  <a:pt x="518951" y="3108936"/>
                </a:lnTo>
                <a:lnTo>
                  <a:pt x="503354" y="3159301"/>
                </a:lnTo>
                <a:lnTo>
                  <a:pt x="488113" y="3209562"/>
                </a:lnTo>
                <a:lnTo>
                  <a:pt x="473223" y="3259676"/>
                </a:lnTo>
                <a:lnTo>
                  <a:pt x="458680" y="3309605"/>
                </a:lnTo>
                <a:lnTo>
                  <a:pt x="444479" y="3359308"/>
                </a:lnTo>
                <a:lnTo>
                  <a:pt x="430615" y="3408744"/>
                </a:lnTo>
                <a:lnTo>
                  <a:pt x="417085" y="3457874"/>
                </a:lnTo>
                <a:lnTo>
                  <a:pt x="403883" y="3506656"/>
                </a:lnTo>
                <a:lnTo>
                  <a:pt x="391005" y="3555051"/>
                </a:lnTo>
                <a:lnTo>
                  <a:pt x="378446" y="3603019"/>
                </a:lnTo>
                <a:lnTo>
                  <a:pt x="366202" y="3650519"/>
                </a:lnTo>
                <a:lnTo>
                  <a:pt x="354269" y="3697510"/>
                </a:lnTo>
                <a:lnTo>
                  <a:pt x="342641" y="3743954"/>
                </a:lnTo>
                <a:lnTo>
                  <a:pt x="331315" y="3789808"/>
                </a:lnTo>
                <a:lnTo>
                  <a:pt x="320286" y="3835033"/>
                </a:lnTo>
                <a:lnTo>
                  <a:pt x="309548" y="3879589"/>
                </a:lnTo>
                <a:lnTo>
                  <a:pt x="299098" y="3923436"/>
                </a:lnTo>
                <a:lnTo>
                  <a:pt x="288932" y="3966532"/>
                </a:lnTo>
                <a:lnTo>
                  <a:pt x="279044" y="4008839"/>
                </a:lnTo>
                <a:lnTo>
                  <a:pt x="269430" y="4050315"/>
                </a:lnTo>
                <a:lnTo>
                  <a:pt x="257890" y="4100286"/>
                </a:lnTo>
                <a:lnTo>
                  <a:pt x="246237" y="4150752"/>
                </a:lnTo>
                <a:lnTo>
                  <a:pt x="234489" y="4201629"/>
                </a:lnTo>
                <a:lnTo>
                  <a:pt x="222665" y="4252834"/>
                </a:lnTo>
                <a:lnTo>
                  <a:pt x="210784" y="4304282"/>
                </a:lnTo>
                <a:lnTo>
                  <a:pt x="198867" y="4355890"/>
                </a:lnTo>
                <a:lnTo>
                  <a:pt x="186932" y="4407576"/>
                </a:lnTo>
                <a:lnTo>
                  <a:pt x="174999" y="4459255"/>
                </a:lnTo>
                <a:lnTo>
                  <a:pt x="163086" y="4510844"/>
                </a:lnTo>
                <a:lnTo>
                  <a:pt x="151214" y="4562259"/>
                </a:lnTo>
                <a:lnTo>
                  <a:pt x="139401" y="4613418"/>
                </a:lnTo>
                <a:lnTo>
                  <a:pt x="127666" y="4664236"/>
                </a:lnTo>
                <a:lnTo>
                  <a:pt x="116030" y="4714630"/>
                </a:lnTo>
                <a:lnTo>
                  <a:pt x="104510" y="4764516"/>
                </a:lnTo>
                <a:lnTo>
                  <a:pt x="93127" y="4813812"/>
                </a:lnTo>
                <a:lnTo>
                  <a:pt x="81900" y="4862433"/>
                </a:lnTo>
                <a:lnTo>
                  <a:pt x="70848" y="4910296"/>
                </a:lnTo>
                <a:lnTo>
                  <a:pt x="59990" y="4957317"/>
                </a:lnTo>
                <a:lnTo>
                  <a:pt x="49345" y="5003414"/>
                </a:lnTo>
                <a:lnTo>
                  <a:pt x="38933" y="5048502"/>
                </a:lnTo>
                <a:lnTo>
                  <a:pt x="28774" y="5092499"/>
                </a:lnTo>
                <a:lnTo>
                  <a:pt x="18885" y="5135320"/>
                </a:lnTo>
                <a:lnTo>
                  <a:pt x="9287" y="5176882"/>
                </a:lnTo>
                <a:lnTo>
                  <a:pt x="0" y="5217102"/>
                </a:lnTo>
                <a:lnTo>
                  <a:pt x="60564" y="5202798"/>
                </a:lnTo>
                <a:lnTo>
                  <a:pt x="120706" y="5188335"/>
                </a:lnTo>
                <a:lnTo>
                  <a:pt x="180428" y="5173714"/>
                </a:lnTo>
                <a:lnTo>
                  <a:pt x="239731" y="5158936"/>
                </a:lnTo>
                <a:lnTo>
                  <a:pt x="298615" y="5144003"/>
                </a:lnTo>
                <a:lnTo>
                  <a:pt x="357083" y="5128916"/>
                </a:lnTo>
                <a:lnTo>
                  <a:pt x="415135" y="5113675"/>
                </a:lnTo>
                <a:lnTo>
                  <a:pt x="472772" y="5098283"/>
                </a:lnTo>
                <a:lnTo>
                  <a:pt x="529995" y="5082740"/>
                </a:lnTo>
                <a:lnTo>
                  <a:pt x="586806" y="5067047"/>
                </a:lnTo>
                <a:lnTo>
                  <a:pt x="643206" y="5051206"/>
                </a:lnTo>
                <a:lnTo>
                  <a:pt x="699196" y="5035219"/>
                </a:lnTo>
                <a:lnTo>
                  <a:pt x="754777" y="5019085"/>
                </a:lnTo>
                <a:lnTo>
                  <a:pt x="809950" y="5002806"/>
                </a:lnTo>
                <a:lnTo>
                  <a:pt x="864717" y="4986385"/>
                </a:lnTo>
                <a:lnTo>
                  <a:pt x="919078" y="4969821"/>
                </a:lnTo>
                <a:lnTo>
                  <a:pt x="973034" y="4953116"/>
                </a:lnTo>
                <a:lnTo>
                  <a:pt x="1026588" y="4936271"/>
                </a:lnTo>
                <a:lnTo>
                  <a:pt x="1079740" y="4919287"/>
                </a:lnTo>
                <a:lnTo>
                  <a:pt x="1132490" y="4902166"/>
                </a:lnTo>
                <a:lnTo>
                  <a:pt x="1184841" y="4884909"/>
                </a:lnTo>
                <a:lnTo>
                  <a:pt x="1236794" y="4867517"/>
                </a:lnTo>
                <a:lnTo>
                  <a:pt x="1288349" y="4849992"/>
                </a:lnTo>
                <a:lnTo>
                  <a:pt x="1339508" y="4832333"/>
                </a:lnTo>
                <a:lnTo>
                  <a:pt x="1390272" y="4814544"/>
                </a:lnTo>
                <a:lnTo>
                  <a:pt x="1440641" y="4796624"/>
                </a:lnTo>
                <a:lnTo>
                  <a:pt x="1490618" y="4778575"/>
                </a:lnTo>
                <a:lnTo>
                  <a:pt x="1540204" y="4760399"/>
                </a:lnTo>
                <a:lnTo>
                  <a:pt x="1589399" y="4742096"/>
                </a:lnTo>
                <a:lnTo>
                  <a:pt x="1638204" y="4723668"/>
                </a:lnTo>
                <a:lnTo>
                  <a:pt x="1686622" y="4705115"/>
                </a:lnTo>
                <a:lnTo>
                  <a:pt x="1734652" y="4686440"/>
                </a:lnTo>
                <a:lnTo>
                  <a:pt x="1782296" y="4667643"/>
                </a:lnTo>
                <a:lnTo>
                  <a:pt x="1829556" y="4648726"/>
                </a:lnTo>
                <a:lnTo>
                  <a:pt x="1876432" y="4629689"/>
                </a:lnTo>
                <a:lnTo>
                  <a:pt x="1922926" y="4610535"/>
                </a:lnTo>
                <a:lnTo>
                  <a:pt x="1969039" y="4591263"/>
                </a:lnTo>
                <a:lnTo>
                  <a:pt x="2014771" y="4571876"/>
                </a:lnTo>
                <a:lnTo>
                  <a:pt x="2060125" y="4552375"/>
                </a:lnTo>
                <a:lnTo>
                  <a:pt x="2105100" y="4532760"/>
                </a:lnTo>
                <a:lnTo>
                  <a:pt x="2149699" y="4513033"/>
                </a:lnTo>
                <a:lnTo>
                  <a:pt x="2193923" y="4493195"/>
                </a:lnTo>
                <a:lnTo>
                  <a:pt x="2237772" y="4473248"/>
                </a:lnTo>
                <a:lnTo>
                  <a:pt x="2281248" y="4453193"/>
                </a:lnTo>
                <a:lnTo>
                  <a:pt x="2324352" y="4433030"/>
                </a:lnTo>
                <a:lnTo>
                  <a:pt x="2367085" y="4412761"/>
                </a:lnTo>
                <a:lnTo>
                  <a:pt x="2409448" y="4392388"/>
                </a:lnTo>
                <a:lnTo>
                  <a:pt x="2451443" y="4371911"/>
                </a:lnTo>
                <a:lnTo>
                  <a:pt x="2493070" y="4351331"/>
                </a:lnTo>
                <a:lnTo>
                  <a:pt x="2534331" y="4330651"/>
                </a:lnTo>
                <a:lnTo>
                  <a:pt x="2575227" y="4309871"/>
                </a:lnTo>
                <a:lnTo>
                  <a:pt x="2615759" y="4288991"/>
                </a:lnTo>
                <a:lnTo>
                  <a:pt x="2655928" y="4268015"/>
                </a:lnTo>
                <a:lnTo>
                  <a:pt x="2695735" y="4246942"/>
                </a:lnTo>
                <a:lnTo>
                  <a:pt x="2735182" y="4225774"/>
                </a:lnTo>
                <a:lnTo>
                  <a:pt x="2774270" y="4204512"/>
                </a:lnTo>
                <a:lnTo>
                  <a:pt x="2812999" y="4183158"/>
                </a:lnTo>
                <a:lnTo>
                  <a:pt x="2851372" y="4161712"/>
                </a:lnTo>
                <a:lnTo>
                  <a:pt x="2889388" y="4140175"/>
                </a:lnTo>
                <a:lnTo>
                  <a:pt x="2927050" y="4118550"/>
                </a:lnTo>
                <a:lnTo>
                  <a:pt x="2964358" y="4096837"/>
                </a:lnTo>
                <a:lnTo>
                  <a:pt x="3001313" y="4075037"/>
                </a:lnTo>
                <a:lnTo>
                  <a:pt x="3037917" y="4053152"/>
                </a:lnTo>
                <a:lnTo>
                  <a:pt x="3074172" y="4031183"/>
                </a:lnTo>
                <a:lnTo>
                  <a:pt x="3110077" y="4009130"/>
                </a:lnTo>
                <a:lnTo>
                  <a:pt x="3145634" y="3986996"/>
                </a:lnTo>
                <a:lnTo>
                  <a:pt x="3180845" y="3964781"/>
                </a:lnTo>
                <a:lnTo>
                  <a:pt x="3215710" y="3942487"/>
                </a:lnTo>
                <a:lnTo>
                  <a:pt x="3250230" y="3920115"/>
                </a:lnTo>
                <a:lnTo>
                  <a:pt x="3284408" y="3897665"/>
                </a:lnTo>
                <a:lnTo>
                  <a:pt x="3318243" y="3875140"/>
                </a:lnTo>
                <a:lnTo>
                  <a:pt x="3351738" y="3852541"/>
                </a:lnTo>
                <a:lnTo>
                  <a:pt x="3384892" y="3829868"/>
                </a:lnTo>
                <a:lnTo>
                  <a:pt x="3432051" y="3797008"/>
                </a:lnTo>
                <a:lnTo>
                  <a:pt x="3478606" y="3763808"/>
                </a:lnTo>
                <a:lnTo>
                  <a:pt x="3524562" y="3730273"/>
                </a:lnTo>
                <a:lnTo>
                  <a:pt x="3569920" y="3696409"/>
                </a:lnTo>
                <a:lnTo>
                  <a:pt x="3614684" y="3662222"/>
                </a:lnTo>
                <a:lnTo>
                  <a:pt x="3658856" y="3627719"/>
                </a:lnTo>
                <a:lnTo>
                  <a:pt x="3702440" y="3592906"/>
                </a:lnTo>
                <a:lnTo>
                  <a:pt x="3745438" y="3557789"/>
                </a:lnTo>
                <a:lnTo>
                  <a:pt x="3787853" y="3522373"/>
                </a:lnTo>
                <a:lnTo>
                  <a:pt x="3829688" y="3486666"/>
                </a:lnTo>
                <a:lnTo>
                  <a:pt x="3870946" y="3450673"/>
                </a:lnTo>
                <a:lnTo>
                  <a:pt x="3911629" y="3414400"/>
                </a:lnTo>
                <a:lnTo>
                  <a:pt x="3951740" y="3377854"/>
                </a:lnTo>
                <a:lnTo>
                  <a:pt x="3991283" y="3341040"/>
                </a:lnTo>
                <a:lnTo>
                  <a:pt x="4030259" y="3303965"/>
                </a:lnTo>
                <a:lnTo>
                  <a:pt x="4068673" y="3266635"/>
                </a:lnTo>
                <a:lnTo>
                  <a:pt x="4106526" y="3229056"/>
                </a:lnTo>
                <a:lnTo>
                  <a:pt x="4143821" y="3191234"/>
                </a:lnTo>
                <a:lnTo>
                  <a:pt x="4180562" y="3153175"/>
                </a:lnTo>
                <a:lnTo>
                  <a:pt x="4216751" y="3114885"/>
                </a:lnTo>
                <a:lnTo>
                  <a:pt x="4252391" y="3076371"/>
                </a:lnTo>
                <a:lnTo>
                  <a:pt x="4287485" y="3037639"/>
                </a:lnTo>
                <a:lnTo>
                  <a:pt x="4322035" y="2998694"/>
                </a:lnTo>
                <a:lnTo>
                  <a:pt x="4356045" y="2959543"/>
                </a:lnTo>
                <a:lnTo>
                  <a:pt x="4389518" y="2920192"/>
                </a:lnTo>
                <a:lnTo>
                  <a:pt x="4422455" y="2880647"/>
                </a:lnTo>
                <a:lnTo>
                  <a:pt x="4454860" y="2840914"/>
                </a:lnTo>
                <a:lnTo>
                  <a:pt x="4486737" y="2800999"/>
                </a:lnTo>
                <a:lnTo>
                  <a:pt x="4518087" y="2760909"/>
                </a:lnTo>
                <a:lnTo>
                  <a:pt x="4548913" y="2720650"/>
                </a:lnTo>
                <a:lnTo>
                  <a:pt x="4579219" y="2680227"/>
                </a:lnTo>
                <a:lnTo>
                  <a:pt x="4609006" y="2639647"/>
                </a:lnTo>
                <a:lnTo>
                  <a:pt x="4638279" y="2598917"/>
                </a:lnTo>
                <a:lnTo>
                  <a:pt x="4667040" y="2558041"/>
                </a:lnTo>
                <a:lnTo>
                  <a:pt x="4695291" y="2517026"/>
                </a:lnTo>
                <a:lnTo>
                  <a:pt x="4723036" y="2475879"/>
                </a:lnTo>
                <a:lnTo>
                  <a:pt x="4750277" y="2434605"/>
                </a:lnTo>
                <a:lnTo>
                  <a:pt x="4777017" y="2393211"/>
                </a:lnTo>
                <a:lnTo>
                  <a:pt x="4803259" y="2351702"/>
                </a:lnTo>
                <a:lnTo>
                  <a:pt x="4829006" y="2310085"/>
                </a:lnTo>
                <a:lnTo>
                  <a:pt x="4854261" y="2268366"/>
                </a:lnTo>
                <a:lnTo>
                  <a:pt x="4879026" y="2226552"/>
                </a:lnTo>
                <a:lnTo>
                  <a:pt x="4903304" y="2184647"/>
                </a:lnTo>
                <a:lnTo>
                  <a:pt x="4927098" y="2142659"/>
                </a:lnTo>
                <a:lnTo>
                  <a:pt x="4950412" y="2100593"/>
                </a:lnTo>
                <a:lnTo>
                  <a:pt x="4973247" y="2058456"/>
                </a:lnTo>
                <a:lnTo>
                  <a:pt x="4995607" y="2016253"/>
                </a:lnTo>
                <a:lnTo>
                  <a:pt x="5017494" y="1973992"/>
                </a:lnTo>
                <a:lnTo>
                  <a:pt x="5038912" y="1931677"/>
                </a:lnTo>
                <a:lnTo>
                  <a:pt x="5059862" y="1889315"/>
                </a:lnTo>
                <a:lnTo>
                  <a:pt x="5080349" y="1846913"/>
                </a:lnTo>
                <a:lnTo>
                  <a:pt x="5100375" y="1804476"/>
                </a:lnTo>
                <a:lnTo>
                  <a:pt x="5119942" y="1762010"/>
                </a:lnTo>
                <a:lnTo>
                  <a:pt x="5139053" y="1719522"/>
                </a:lnTo>
                <a:lnTo>
                  <a:pt x="5157712" y="1677017"/>
                </a:lnTo>
                <a:lnTo>
                  <a:pt x="5175921" y="1634503"/>
                </a:lnTo>
                <a:lnTo>
                  <a:pt x="5193683" y="1591984"/>
                </a:lnTo>
                <a:lnTo>
                  <a:pt x="5211000" y="1549468"/>
                </a:lnTo>
                <a:lnTo>
                  <a:pt x="5227876" y="1506959"/>
                </a:lnTo>
                <a:lnTo>
                  <a:pt x="5244314" y="1464465"/>
                </a:lnTo>
                <a:lnTo>
                  <a:pt x="5260316" y="1421991"/>
                </a:lnTo>
                <a:lnTo>
                  <a:pt x="5275885" y="1379544"/>
                </a:lnTo>
                <a:lnTo>
                  <a:pt x="5291024" y="1337130"/>
                </a:lnTo>
                <a:lnTo>
                  <a:pt x="5305736" y="1294754"/>
                </a:lnTo>
                <a:lnTo>
                  <a:pt x="5320023" y="1252424"/>
                </a:lnTo>
                <a:lnTo>
                  <a:pt x="5333889" y="1210144"/>
                </a:lnTo>
                <a:lnTo>
                  <a:pt x="5347336" y="1167922"/>
                </a:lnTo>
                <a:lnTo>
                  <a:pt x="5360367" y="1125763"/>
                </a:lnTo>
                <a:lnTo>
                  <a:pt x="5372985" y="1083673"/>
                </a:lnTo>
                <a:lnTo>
                  <a:pt x="5385193" y="1041659"/>
                </a:lnTo>
                <a:lnTo>
                  <a:pt x="5493598" y="654962"/>
                </a:lnTo>
                <a:lnTo>
                  <a:pt x="5577976" y="342918"/>
                </a:lnTo>
                <a:lnTo>
                  <a:pt x="5632717" y="134467"/>
                </a:lnTo>
                <a:lnTo>
                  <a:pt x="5652211" y="58552"/>
                </a:lnTo>
                <a:close/>
              </a:path>
            </a:pathLst>
          </a:custGeom>
          <a:ln w="95250" cap="sq">
            <a:solidFill>
              <a:srgbClr val="702F8A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8279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lumn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DD09CBD-681D-A54F-A857-A632FB7D9B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000" y="1201738"/>
            <a:ext cx="2921000" cy="531812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3250" baseline="0">
                <a:solidFill>
                  <a:schemeClr val="tx1"/>
                </a:solidFill>
                <a:latin typeface="WorkSans-ExtraBold" pitchFamily="2" charset="77"/>
              </a:defRPr>
            </a:lvl1pPr>
          </a:lstStyle>
          <a:p>
            <a:pPr lvl="0"/>
            <a:r>
              <a:rPr lang="en-US"/>
              <a:t>Header 3</a:t>
            </a:r>
          </a:p>
        </p:txBody>
      </p:sp>
      <p:sp>
        <p:nvSpPr>
          <p:cNvPr id="3" name="Holder 3"/>
          <p:cNvSpPr>
            <a:spLocks noGrp="1"/>
          </p:cNvSpPr>
          <p:nvPr>
            <p:ph type="body" idx="1" hasCustomPrompt="1"/>
          </p:nvPr>
        </p:nvSpPr>
        <p:spPr>
          <a:xfrm>
            <a:off x="1244341" y="1733525"/>
            <a:ext cx="2818800" cy="42319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 i="0" baseline="0">
                <a:solidFill>
                  <a:schemeClr val="tx1"/>
                </a:solidFill>
                <a:latin typeface="Work Sans SemiBold" pitchFamily="2" charset="77"/>
              </a:defRPr>
            </a:lvl1pPr>
          </a:lstStyle>
          <a:p>
            <a:pPr lvl="0"/>
            <a:r>
              <a:rPr lang="en-US"/>
              <a:t>Header 4</a:t>
            </a:r>
          </a:p>
        </p:txBody>
      </p:sp>
      <p:sp>
        <p:nvSpPr>
          <p:cNvPr id="9" name="Holder 3">
            <a:extLst>
              <a:ext uri="{FF2B5EF4-FFF2-40B4-BE49-F238E27FC236}">
                <a16:creationId xmlns:a16="http://schemas.microsoft.com/office/drawing/2014/main" id="{87710D6D-F1EA-7640-AF99-D05FC7ED51B6}"/>
              </a:ext>
            </a:extLst>
          </p:cNvPr>
          <p:cNvSpPr>
            <a:spLocks noGrp="1"/>
          </p:cNvSpPr>
          <p:nvPr>
            <p:ph type="subTitle" idx="4" hasCustomPrompt="1"/>
          </p:nvPr>
        </p:nvSpPr>
        <p:spPr>
          <a:xfrm>
            <a:off x="1261874" y="2156718"/>
            <a:ext cx="2818800" cy="34557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55600" indent="-342900">
              <a:lnSpc>
                <a:spcPct val="110000"/>
              </a:lnSpc>
              <a:buFont typeface="Arial" panose="020B0604020202020204" pitchFamily="34" charset="0"/>
              <a:buChar char="•"/>
              <a:def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Work Sans"/>
              </a:defRPr>
            </a:lvl1pPr>
          </a:lstStyle>
          <a:p>
            <a:pPr marL="298450" lvl="0" indent="-285750" eaLnBrk="1" hangingPunct="1">
              <a:lnSpc>
                <a:spcPts val="2795"/>
              </a:lnSpc>
              <a:buFont typeface="Arial" panose="020B0604020202020204" pitchFamily="34" charset="0"/>
              <a:buChar char="•"/>
            </a:pPr>
            <a:r>
              <a:rPr lang="en-CA">
                <a:solidFill>
                  <a:srgbClr val="212121"/>
                </a:solidFill>
                <a:latin typeface="Work Sans"/>
                <a:cs typeface="Work Sans"/>
              </a:rPr>
              <a:t>Body</a:t>
            </a:r>
            <a:r>
              <a:rPr lang="en-CA" spc="-8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>
                <a:solidFill>
                  <a:srgbClr val="212121"/>
                </a:solidFill>
                <a:latin typeface="Work Sans"/>
                <a:cs typeface="Work Sans"/>
              </a:rPr>
              <a:t>copy</a:t>
            </a:r>
            <a:r>
              <a:rPr lang="en-CA" spc="-6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pc="-20">
                <a:solidFill>
                  <a:srgbClr val="212121"/>
                </a:solidFill>
                <a:latin typeface="Work Sans"/>
                <a:cs typeface="Work Sans"/>
              </a:rPr>
              <a:t>goes </a:t>
            </a:r>
            <a:r>
              <a:rPr lang="en-CA">
                <a:solidFill>
                  <a:srgbClr val="212121"/>
                </a:solidFill>
                <a:latin typeface="Work Sans"/>
                <a:cs typeface="Work Sans"/>
              </a:rPr>
              <a:t>here</a:t>
            </a:r>
            <a:r>
              <a:rPr lang="en-CA" spc="-8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sint</a:t>
            </a:r>
            <a:r>
              <a:rPr lang="en-CA" spc="-8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>
                <a:solidFill>
                  <a:srgbClr val="212121"/>
                </a:solidFill>
                <a:latin typeface="Work Sans"/>
                <a:cs typeface="Work Sans"/>
              </a:rPr>
              <a:t>et</a:t>
            </a:r>
            <a:r>
              <a:rPr lang="en-CA" spc="-7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pc="-10" err="1">
                <a:solidFill>
                  <a:srgbClr val="212121"/>
                </a:solidFill>
                <a:latin typeface="Work Sans"/>
                <a:cs typeface="Work Sans"/>
              </a:rPr>
              <a:t>faciis</a:t>
            </a:r>
            <a:r>
              <a:rPr lang="en-CA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estem</a:t>
            </a:r>
            <a:r>
              <a:rPr lang="en-CA" spc="-6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cor</a:t>
            </a:r>
            <a:r>
              <a:rPr lang="en-CA" spc="-5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>
                <a:solidFill>
                  <a:srgbClr val="212121"/>
                </a:solidFill>
                <a:latin typeface="Work Sans"/>
                <a:cs typeface="Work Sans"/>
              </a:rPr>
              <a:t>ma</a:t>
            </a:r>
            <a:r>
              <a:rPr lang="en-CA" spc="-4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pc="-25">
                <a:solidFill>
                  <a:srgbClr val="212121"/>
                </a:solidFill>
                <a:latin typeface="Work Sans"/>
                <a:cs typeface="Work Sans"/>
              </a:rPr>
              <a:t>as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auda</a:t>
            </a:r>
            <a:endParaRPr lang="en-CA" spc="-95">
              <a:solidFill>
                <a:srgbClr val="212121"/>
              </a:solidFill>
              <a:latin typeface="Work Sans"/>
              <a:cs typeface="Work Sans"/>
            </a:endParaRPr>
          </a:p>
          <a:p>
            <a:pPr marL="355600" lvl="0" indent="-342900" eaLnBrk="1" hangingPunct="1">
              <a:lnSpc>
                <a:spcPts val="2795"/>
              </a:lnSpc>
            </a:pP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Dolum</a:t>
            </a:r>
            <a:r>
              <a:rPr lang="en-CA" spc="-9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pc="-10" err="1">
                <a:solidFill>
                  <a:srgbClr val="212121"/>
                </a:solidFill>
                <a:latin typeface="Work Sans"/>
                <a:cs typeface="Work Sans"/>
              </a:rPr>
              <a:t>sequod</a:t>
            </a:r>
            <a:r>
              <a:rPr lang="en-CA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mollatem</a:t>
            </a:r>
            <a:r>
              <a:rPr lang="en-CA" spc="-10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pc="-35" err="1">
                <a:solidFill>
                  <a:srgbClr val="212121"/>
                </a:solidFill>
                <a:latin typeface="Work Sans"/>
                <a:cs typeface="Work Sans"/>
              </a:rPr>
              <a:t>quam</a:t>
            </a:r>
            <a:endParaRPr lang="en-CA" spc="-35">
              <a:solidFill>
                <a:srgbClr val="212121"/>
              </a:solidFill>
              <a:latin typeface="Work Sans"/>
              <a:cs typeface="Work Sans"/>
            </a:endParaRPr>
          </a:p>
          <a:p>
            <a:pPr marL="355600" lvl="0" indent="-342900" eaLnBrk="1" hangingPunct="1">
              <a:lnSpc>
                <a:spcPts val="2795"/>
              </a:lnSpc>
            </a:pPr>
            <a:r>
              <a:rPr lang="en-CA" spc="-35" err="1">
                <a:solidFill>
                  <a:srgbClr val="212121"/>
                </a:solidFill>
                <a:latin typeface="Work Sans"/>
                <a:cs typeface="Work Sans"/>
              </a:rPr>
              <a:t>D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uda</a:t>
            </a:r>
            <a:r>
              <a:rPr lang="en-CA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dolum</a:t>
            </a:r>
            <a:r>
              <a:rPr lang="en-CA" spc="-9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pc="-10" err="1">
                <a:solidFill>
                  <a:srgbClr val="212121"/>
                </a:solidFill>
                <a:latin typeface="Work Sans"/>
                <a:cs typeface="Work Sans"/>
              </a:rPr>
              <a:t>sequod</a:t>
            </a:r>
            <a:r>
              <a:rPr lang="en-CA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mollatem</a:t>
            </a:r>
            <a:r>
              <a:rPr lang="en-CA" spc="-10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aut</a:t>
            </a:r>
            <a:r>
              <a:rPr lang="en-CA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pc="-35" err="1">
                <a:solidFill>
                  <a:srgbClr val="212121"/>
                </a:solidFill>
                <a:latin typeface="Work Sans"/>
                <a:cs typeface="Work Sans"/>
              </a:rPr>
              <a:t>quam</a:t>
            </a:r>
            <a:r>
              <a:rPr lang="en-CA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auda</a:t>
            </a:r>
            <a:r>
              <a:rPr lang="en-CA" spc="-95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dolum</a:t>
            </a:r>
            <a:r>
              <a:rPr lang="en-CA" spc="-9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spc="-10" err="1">
                <a:solidFill>
                  <a:srgbClr val="212121"/>
                </a:solidFill>
                <a:latin typeface="Work Sans"/>
                <a:cs typeface="Work Sans"/>
              </a:rPr>
              <a:t>sequod</a:t>
            </a:r>
            <a:r>
              <a:rPr lang="en-CA" spc="-10">
                <a:solidFill>
                  <a:srgbClr val="212121"/>
                </a:solidFill>
                <a:latin typeface="Work Sans"/>
                <a:cs typeface="Work Sans"/>
              </a:rPr>
              <a:t> </a:t>
            </a:r>
            <a:r>
              <a:rPr lang="en-CA" err="1">
                <a:solidFill>
                  <a:srgbClr val="212121"/>
                </a:solidFill>
                <a:latin typeface="Work Sans"/>
                <a:cs typeface="Work Sans"/>
              </a:rPr>
              <a:t>mollatem</a:t>
            </a:r>
            <a:endParaRPr lang="en-CA" sz="3200">
              <a:latin typeface="WorkSans-SemiBold"/>
              <a:cs typeface="WorkSans-SemiBold"/>
            </a:endParaRP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BDF61813-7901-6A47-816C-3E8CF7D6F8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76800" y="1201713"/>
            <a:ext cx="2921000" cy="5318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50" baseline="0">
                <a:solidFill>
                  <a:schemeClr val="tx1"/>
                </a:solidFill>
                <a:latin typeface="WorkSans-ExtraBold" pitchFamily="2" charset="77"/>
              </a:defRPr>
            </a:lvl1pPr>
          </a:lstStyle>
          <a:p>
            <a:pPr lvl="0"/>
            <a:r>
              <a:rPr lang="en-US"/>
              <a:t>Header 3</a:t>
            </a:r>
          </a:p>
        </p:txBody>
      </p:sp>
      <p:sp>
        <p:nvSpPr>
          <p:cNvPr id="22" name="Holder 3">
            <a:extLst>
              <a:ext uri="{FF2B5EF4-FFF2-40B4-BE49-F238E27FC236}">
                <a16:creationId xmlns:a16="http://schemas.microsoft.com/office/drawing/2014/main" id="{B91DF9A5-8D48-F244-B111-E8946075B0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978141" y="1733500"/>
            <a:ext cx="2819399" cy="42319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 i="0" baseline="0">
                <a:solidFill>
                  <a:schemeClr val="tx1"/>
                </a:solidFill>
                <a:latin typeface="Work Sans SemiBold" pitchFamily="2" charset="77"/>
              </a:defRPr>
            </a:lvl1pPr>
          </a:lstStyle>
          <a:p>
            <a:pPr lvl="0"/>
            <a:r>
              <a:rPr lang="en-US"/>
              <a:t>Header 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01677B-BEB2-1A4B-8400-DB72C4F5DF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78400" y="2156718"/>
            <a:ext cx="2818800" cy="38148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98450" indent="-285750" eaLnBrk="1" hangingPunct="1">
              <a:lnSpc>
                <a:spcPct val="110000"/>
              </a:lnSpc>
              <a:buFont typeface="Arial" panose="020B0604020202020204" pitchFamily="34" charset="0"/>
              <a:buChar char="•"/>
              <a:defRPr lang="en-CA" sz="1800" b="0" i="0" baseline="0" noProof="0" dirty="0">
                <a:solidFill>
                  <a:schemeClr val="tx1"/>
                </a:solidFill>
                <a:latin typeface="+mn-lt"/>
                <a:ea typeface="+mn-ea"/>
                <a:cs typeface="Work Sans"/>
              </a:defRPr>
            </a:lvl1pPr>
          </a:lstStyle>
          <a:p>
            <a:pPr marL="298450" lvl="0" indent="-285750">
              <a:lnSpc>
                <a:spcPts val="2795"/>
              </a:lnSpc>
              <a:buFont typeface="Arial" panose="020B0604020202020204" pitchFamily="34" charset="0"/>
              <a:buChar char="•"/>
            </a:pPr>
            <a:r>
              <a:rPr kumimoji="0" lang="en-CA" sz="18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Body</a:t>
            </a:r>
            <a:r>
              <a:rPr kumimoji="0" lang="en-CA" sz="1800" b="0" i="0" u="none" strike="noStrike" kern="0" cap="none" spc="-8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copy</a:t>
            </a:r>
            <a:r>
              <a:rPr kumimoji="0" lang="en-CA" sz="1800" b="0" i="0" u="none" strike="noStrike" kern="0" cap="none" spc="-65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-2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goes </a:t>
            </a:r>
            <a:r>
              <a:rPr kumimoji="0" lang="en-CA" sz="18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here</a:t>
            </a:r>
            <a:r>
              <a:rPr kumimoji="0" lang="en-CA" sz="1800" b="0" i="0" u="none" strike="noStrike" kern="0" cap="none" spc="-8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sint</a:t>
            </a:r>
            <a:r>
              <a:rPr kumimoji="0" lang="en-CA" sz="1800" b="0" i="0" u="none" strike="noStrike" kern="0" cap="none" spc="-8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et</a:t>
            </a:r>
            <a:r>
              <a:rPr kumimoji="0" lang="en-CA" sz="1800" b="0" i="0" u="none" strike="noStrike" kern="0" cap="none" spc="-75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-1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faciis</a:t>
            </a:r>
            <a:r>
              <a:rPr kumimoji="0" lang="en-CA" sz="1800" b="0" i="0" u="none" strike="noStrike" kern="0" cap="none" spc="-1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estem</a:t>
            </a:r>
            <a:r>
              <a:rPr kumimoji="0" lang="en-CA" sz="1800" b="0" i="0" u="none" strike="noStrike" kern="0" cap="none" spc="-6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cor</a:t>
            </a:r>
            <a:r>
              <a:rPr kumimoji="0" lang="en-CA" sz="1800" b="0" i="0" u="none" strike="noStrike" kern="0" cap="none" spc="-5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ma</a:t>
            </a:r>
            <a:r>
              <a:rPr kumimoji="0" lang="en-CA" sz="1800" b="0" i="0" u="none" strike="noStrike" kern="0" cap="none" spc="-45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-25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as </a:t>
            </a: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auda</a:t>
            </a:r>
            <a:endParaRPr kumimoji="0" lang="en-CA" sz="1800" b="0" i="0" u="none" strike="noStrike" kern="0" cap="none" spc="-95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Work Sans"/>
              <a:ea typeface="+mn-ea"/>
              <a:cs typeface="Work Sans"/>
            </a:endParaRPr>
          </a:p>
          <a:p>
            <a:pPr marL="298450" lvl="0" indent="-285750">
              <a:lnSpc>
                <a:spcPts val="2795"/>
              </a:lnSpc>
              <a:buFont typeface="Arial" panose="020B0604020202020204" pitchFamily="34" charset="0"/>
              <a:buChar char="•"/>
            </a:pP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Dolum</a:t>
            </a:r>
            <a:r>
              <a:rPr kumimoji="0" lang="en-CA" sz="1800" b="0" i="0" u="none" strike="noStrike" kern="0" cap="none" spc="-9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-1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sequod</a:t>
            </a:r>
            <a:r>
              <a:rPr kumimoji="0" lang="en-CA" sz="1800" b="0" i="0" u="none" strike="noStrike" kern="0" cap="none" spc="-1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mollatem</a:t>
            </a:r>
            <a:r>
              <a:rPr kumimoji="0" lang="en-CA" sz="1800" b="0" i="0" u="none" strike="noStrike" kern="0" cap="none" spc="-10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aut</a:t>
            </a:r>
            <a:r>
              <a:rPr kumimoji="0" lang="en-CA" sz="1800" b="0" i="0" u="none" strike="noStrike" kern="0" cap="none" spc="-95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-35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quam</a:t>
            </a:r>
            <a:endParaRPr kumimoji="0" lang="en-CA" sz="1800" b="0" i="0" u="none" strike="noStrike" kern="0" cap="none" spc="-35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Work Sans"/>
              <a:ea typeface="+mn-ea"/>
              <a:cs typeface="Work Sans"/>
            </a:endParaRPr>
          </a:p>
          <a:p>
            <a:pPr marL="298450" lvl="0" indent="-285750">
              <a:lnSpc>
                <a:spcPts val="2795"/>
              </a:lnSpc>
              <a:buFont typeface="Arial" panose="020B0604020202020204" pitchFamily="34" charset="0"/>
              <a:buChar char="•"/>
            </a:pPr>
            <a:r>
              <a:rPr kumimoji="0" lang="en-CA" sz="1800" b="0" i="0" u="none" strike="noStrike" kern="0" cap="none" spc="-35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D</a:t>
            </a: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uda</a:t>
            </a:r>
            <a:r>
              <a:rPr kumimoji="0" lang="en-CA" sz="1800" b="0" i="0" u="none" strike="noStrike" kern="0" cap="none" spc="-95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dolum</a:t>
            </a:r>
            <a:r>
              <a:rPr kumimoji="0" lang="en-CA" sz="1800" b="0" i="0" u="none" strike="noStrike" kern="0" cap="none" spc="-9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-1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sequod</a:t>
            </a:r>
            <a:r>
              <a:rPr kumimoji="0" lang="en-CA" sz="1800" b="0" i="0" u="none" strike="noStrike" kern="0" cap="none" spc="-1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mollatem</a:t>
            </a:r>
            <a:r>
              <a:rPr kumimoji="0" lang="en-CA" sz="1800" b="0" i="0" u="none" strike="noStrike" kern="0" cap="none" spc="-10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aut</a:t>
            </a:r>
            <a:r>
              <a:rPr kumimoji="0" lang="en-CA" sz="1800" b="0" i="0" u="none" strike="noStrike" kern="0" cap="none" spc="-95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-35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quam</a:t>
            </a:r>
            <a:r>
              <a:rPr kumimoji="0" lang="en-CA" sz="18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auda</a:t>
            </a:r>
            <a:r>
              <a:rPr kumimoji="0" lang="en-CA" sz="1800" b="0" i="0" u="none" strike="noStrike" kern="0" cap="none" spc="-95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dolum</a:t>
            </a:r>
            <a:r>
              <a:rPr kumimoji="0" lang="en-CA" sz="1800" b="0" i="0" u="none" strike="noStrike" kern="0" cap="none" spc="-9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-1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sequod</a:t>
            </a:r>
            <a:r>
              <a:rPr kumimoji="0" lang="en-CA" sz="1800" b="0" i="0" u="none" strike="noStrike" kern="0" cap="none" spc="-1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mollatem</a:t>
            </a:r>
            <a:r>
              <a:rPr kumimoji="0" lang="en-CA" sz="1800" b="0" i="0" u="none" strike="noStrike" kern="0" cap="none" spc="-10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aut</a:t>
            </a:r>
            <a:r>
              <a:rPr kumimoji="0" lang="en-CA" sz="1800" b="0" i="0" u="none" strike="noStrike" kern="0" cap="none" spc="-95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-35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quam</a:t>
            </a:r>
            <a:r>
              <a:rPr kumimoji="0" lang="en-CA" sz="18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auda</a:t>
            </a:r>
            <a:r>
              <a:rPr kumimoji="0" lang="en-CA" sz="1800" b="0" i="0" u="none" strike="noStrike" kern="0" cap="none" spc="-95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dolum</a:t>
            </a:r>
            <a:r>
              <a:rPr kumimoji="0" lang="en-CA" sz="18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.</a:t>
            </a:r>
            <a:endParaRPr kumimoji="0" lang="en-CA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WorkSans-SemiBold"/>
              <a:ea typeface="+mn-ea"/>
              <a:cs typeface="WorkSans-SemiBold"/>
            </a:endParaRP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19BE4524-789B-F449-9DB5-8E7B79F76C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13144" y="1201688"/>
            <a:ext cx="2921000" cy="5318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50" baseline="0">
                <a:solidFill>
                  <a:schemeClr val="tx1"/>
                </a:solidFill>
                <a:latin typeface="WorkSans-ExtraBold" pitchFamily="2" charset="77"/>
              </a:defRPr>
            </a:lvl1pPr>
          </a:lstStyle>
          <a:p>
            <a:pPr lvl="0"/>
            <a:r>
              <a:rPr lang="en-US"/>
              <a:t>Header 3</a:t>
            </a:r>
          </a:p>
        </p:txBody>
      </p:sp>
      <p:sp>
        <p:nvSpPr>
          <p:cNvPr id="26" name="Holder 3">
            <a:extLst>
              <a:ext uri="{FF2B5EF4-FFF2-40B4-BE49-F238E27FC236}">
                <a16:creationId xmlns:a16="http://schemas.microsoft.com/office/drawing/2014/main" id="{C5447EEB-C8B6-2840-9803-B8495C8A0392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714485" y="1733475"/>
            <a:ext cx="2819399" cy="42319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 i="0" baseline="0">
                <a:solidFill>
                  <a:schemeClr val="tx1"/>
                </a:solidFill>
                <a:latin typeface="Work Sans SemiBold" pitchFamily="2" charset="77"/>
              </a:defRPr>
            </a:lvl1pPr>
          </a:lstStyle>
          <a:p>
            <a:pPr lvl="0"/>
            <a:r>
              <a:rPr lang="en-US"/>
              <a:t>Header 4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1CCD978A-BA4A-1928-3E09-1FFF90716D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15513" y="2156718"/>
            <a:ext cx="2818800" cy="38148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98450" indent="-285750" eaLnBrk="1" hangingPunct="1">
              <a:lnSpc>
                <a:spcPct val="110000"/>
              </a:lnSpc>
              <a:buFont typeface="Arial" panose="020B0604020202020204" pitchFamily="34" charset="0"/>
              <a:buChar char="•"/>
              <a:defRPr lang="en-CA" sz="1800" b="0" i="0" baseline="0" noProof="0" dirty="0">
                <a:solidFill>
                  <a:schemeClr val="tx1"/>
                </a:solidFill>
                <a:latin typeface="+mn-lt"/>
                <a:ea typeface="+mn-ea"/>
                <a:cs typeface="Work Sans"/>
              </a:defRPr>
            </a:lvl1pPr>
          </a:lstStyle>
          <a:p>
            <a:pPr marL="298450" lvl="0" indent="-285750">
              <a:lnSpc>
                <a:spcPts val="2795"/>
              </a:lnSpc>
              <a:buFont typeface="Arial" panose="020B0604020202020204" pitchFamily="34" charset="0"/>
              <a:buChar char="•"/>
            </a:pPr>
            <a:r>
              <a:rPr kumimoji="0" lang="en-CA" sz="18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Body</a:t>
            </a:r>
            <a:r>
              <a:rPr kumimoji="0" lang="en-CA" sz="1800" b="0" i="0" u="none" strike="noStrike" kern="0" cap="none" spc="-8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copy</a:t>
            </a:r>
            <a:r>
              <a:rPr kumimoji="0" lang="en-CA" sz="1800" b="0" i="0" u="none" strike="noStrike" kern="0" cap="none" spc="-65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-2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goes </a:t>
            </a:r>
            <a:r>
              <a:rPr kumimoji="0" lang="en-CA" sz="18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here</a:t>
            </a:r>
            <a:r>
              <a:rPr kumimoji="0" lang="en-CA" sz="1800" b="0" i="0" u="none" strike="noStrike" kern="0" cap="none" spc="-8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sint</a:t>
            </a:r>
            <a:r>
              <a:rPr kumimoji="0" lang="en-CA" sz="1800" b="0" i="0" u="none" strike="noStrike" kern="0" cap="none" spc="-8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et</a:t>
            </a:r>
            <a:r>
              <a:rPr kumimoji="0" lang="en-CA" sz="1800" b="0" i="0" u="none" strike="noStrike" kern="0" cap="none" spc="-75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-1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faciis</a:t>
            </a:r>
            <a:r>
              <a:rPr kumimoji="0" lang="en-CA" sz="1800" b="0" i="0" u="none" strike="noStrike" kern="0" cap="none" spc="-1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estem</a:t>
            </a:r>
            <a:r>
              <a:rPr kumimoji="0" lang="en-CA" sz="1800" b="0" i="0" u="none" strike="noStrike" kern="0" cap="none" spc="-6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cor</a:t>
            </a:r>
            <a:r>
              <a:rPr kumimoji="0" lang="en-CA" sz="1800" b="0" i="0" u="none" strike="noStrike" kern="0" cap="none" spc="-5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ma</a:t>
            </a:r>
            <a:r>
              <a:rPr kumimoji="0" lang="en-CA" sz="1800" b="0" i="0" u="none" strike="noStrike" kern="0" cap="none" spc="-45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-25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as </a:t>
            </a: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auda</a:t>
            </a:r>
            <a:endParaRPr kumimoji="0" lang="en-CA" sz="1800" b="0" i="0" u="none" strike="noStrike" kern="0" cap="none" spc="-95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Work Sans"/>
              <a:ea typeface="+mn-ea"/>
              <a:cs typeface="Work Sans"/>
            </a:endParaRPr>
          </a:p>
          <a:p>
            <a:pPr marL="298450" lvl="0" indent="-285750">
              <a:lnSpc>
                <a:spcPts val="2795"/>
              </a:lnSpc>
              <a:buFont typeface="Arial" panose="020B0604020202020204" pitchFamily="34" charset="0"/>
              <a:buChar char="•"/>
            </a:pP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Dolum</a:t>
            </a:r>
            <a:r>
              <a:rPr kumimoji="0" lang="en-CA" sz="1800" b="0" i="0" u="none" strike="noStrike" kern="0" cap="none" spc="-9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-1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sequod</a:t>
            </a:r>
            <a:r>
              <a:rPr kumimoji="0" lang="en-CA" sz="1800" b="0" i="0" u="none" strike="noStrike" kern="0" cap="none" spc="-1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mollatem</a:t>
            </a:r>
            <a:r>
              <a:rPr kumimoji="0" lang="en-CA" sz="1800" b="0" i="0" u="none" strike="noStrike" kern="0" cap="none" spc="-10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aut</a:t>
            </a:r>
            <a:r>
              <a:rPr kumimoji="0" lang="en-CA" sz="1800" b="0" i="0" u="none" strike="noStrike" kern="0" cap="none" spc="-95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-35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quam</a:t>
            </a:r>
            <a:endParaRPr kumimoji="0" lang="en-CA" sz="1800" b="0" i="0" u="none" strike="noStrike" kern="0" cap="none" spc="-35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Work Sans"/>
              <a:ea typeface="+mn-ea"/>
              <a:cs typeface="Work Sans"/>
            </a:endParaRPr>
          </a:p>
          <a:p>
            <a:pPr marL="298450" lvl="0" indent="-285750">
              <a:lnSpc>
                <a:spcPts val="2795"/>
              </a:lnSpc>
              <a:buFont typeface="Arial" panose="020B0604020202020204" pitchFamily="34" charset="0"/>
              <a:buChar char="•"/>
            </a:pPr>
            <a:r>
              <a:rPr kumimoji="0" lang="en-CA" sz="1800" b="0" i="0" u="none" strike="noStrike" kern="0" cap="none" spc="-35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D</a:t>
            </a: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uda</a:t>
            </a:r>
            <a:r>
              <a:rPr kumimoji="0" lang="en-CA" sz="1800" b="0" i="0" u="none" strike="noStrike" kern="0" cap="none" spc="-95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dolum</a:t>
            </a:r>
            <a:r>
              <a:rPr kumimoji="0" lang="en-CA" sz="1800" b="0" i="0" u="none" strike="noStrike" kern="0" cap="none" spc="-9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-1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sequod</a:t>
            </a:r>
            <a:r>
              <a:rPr kumimoji="0" lang="en-CA" sz="1800" b="0" i="0" u="none" strike="noStrike" kern="0" cap="none" spc="-1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mollatem</a:t>
            </a:r>
            <a:r>
              <a:rPr kumimoji="0" lang="en-CA" sz="1800" b="0" i="0" u="none" strike="noStrike" kern="0" cap="none" spc="-10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aut</a:t>
            </a:r>
            <a:r>
              <a:rPr kumimoji="0" lang="en-CA" sz="1800" b="0" i="0" u="none" strike="noStrike" kern="0" cap="none" spc="-95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-35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quam</a:t>
            </a:r>
            <a:r>
              <a:rPr kumimoji="0" lang="en-CA" sz="18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auda</a:t>
            </a:r>
            <a:r>
              <a:rPr kumimoji="0" lang="en-CA" sz="1800" b="0" i="0" u="none" strike="noStrike" kern="0" cap="none" spc="-95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dolum</a:t>
            </a:r>
            <a:r>
              <a:rPr kumimoji="0" lang="en-CA" sz="1800" b="0" i="0" u="none" strike="noStrike" kern="0" cap="none" spc="-9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-1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sequod</a:t>
            </a:r>
            <a:r>
              <a:rPr kumimoji="0" lang="en-CA" sz="1800" b="0" i="0" u="none" strike="noStrike" kern="0" cap="none" spc="-1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mollatem</a:t>
            </a:r>
            <a:r>
              <a:rPr kumimoji="0" lang="en-CA" sz="1800" b="0" i="0" u="none" strike="noStrike" kern="0" cap="none" spc="-10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aut</a:t>
            </a:r>
            <a:r>
              <a:rPr kumimoji="0" lang="en-CA" sz="1800" b="0" i="0" u="none" strike="noStrike" kern="0" cap="none" spc="-95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-35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quam</a:t>
            </a:r>
            <a:r>
              <a:rPr kumimoji="0" lang="en-CA" sz="18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auda</a:t>
            </a:r>
            <a:r>
              <a:rPr kumimoji="0" lang="en-CA" sz="1800" b="0" i="0" u="none" strike="noStrike" kern="0" cap="none" spc="-95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 </a:t>
            </a:r>
            <a:r>
              <a:rPr kumimoji="0" lang="en-CA" sz="1800" b="0" i="0" u="none" strike="noStrike" kern="0" cap="none" spc="0" normalizeH="0" baseline="0" noProof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dolum</a:t>
            </a:r>
            <a:r>
              <a:rPr kumimoji="0" lang="en-CA" sz="18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Work Sans"/>
                <a:ea typeface="+mn-ea"/>
                <a:cs typeface="Work Sans"/>
              </a:rPr>
              <a:t>.</a:t>
            </a:r>
            <a:endParaRPr kumimoji="0" lang="en-CA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WorkSans-SemiBold"/>
              <a:ea typeface="+mn-ea"/>
              <a:cs typeface="WorkSans-SemiBold"/>
            </a:endParaRPr>
          </a:p>
        </p:txBody>
      </p:sp>
      <p:sp>
        <p:nvSpPr>
          <p:cNvPr id="15" name="Holder 4">
            <a:extLst>
              <a:ext uri="{FF2B5EF4-FFF2-40B4-BE49-F238E27FC236}">
                <a16:creationId xmlns:a16="http://schemas.microsoft.com/office/drawing/2014/main" id="{7EBD45A0-0EC3-14F9-471A-1CE82286922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6431912" y="6346921"/>
            <a:ext cx="5423832" cy="342900"/>
          </a:xfrm>
          <a:prstGeom prst="rect">
            <a:avLst/>
          </a:prstGeom>
        </p:spPr>
        <p:txBody>
          <a:bodyPr lIns="0" tIns="0" rIns="0" bIns="0" anchor="t"/>
          <a:lstStyle>
            <a:lvl1pPr algn="r"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defRPr>
            </a:lvl1pPr>
          </a:lstStyle>
          <a:p>
            <a:r>
              <a:rPr lang="en-CA"/>
              <a:t>Optional</a:t>
            </a:r>
            <a:r>
              <a:rPr lang="en-CA" spc="-45"/>
              <a:t> </a:t>
            </a:r>
            <a:r>
              <a:rPr lang="en-CA"/>
              <a:t>footer</a:t>
            </a:r>
            <a:r>
              <a:rPr lang="en-CA" spc="-30"/>
              <a:t> </a:t>
            </a:r>
            <a:r>
              <a:rPr lang="en-CA" spc="-25"/>
              <a:t>information</a:t>
            </a:r>
            <a:r>
              <a:rPr lang="en-CA" spc="-325"/>
              <a:t> </a:t>
            </a:r>
            <a:r>
              <a:rPr lang="en-CA"/>
              <a:t>|</a:t>
            </a:r>
            <a:r>
              <a:rPr lang="en-CA" spc="-30"/>
              <a:t> </a:t>
            </a:r>
            <a:fld id="{81D60167-4931-47E6-BA6A-407CBD079E47}" type="slidenum">
              <a:rPr spc="-25" smtClean="0"/>
              <a:pPr/>
              <a:t>‹#›</a:t>
            </a:fld>
            <a:endParaRPr spc="-25"/>
          </a:p>
        </p:txBody>
      </p:sp>
      <p:pic>
        <p:nvPicPr>
          <p:cNvPr id="18" name="Picture 17" descr="NorQuest College crest">
            <a:extLst>
              <a:ext uri="{FF2B5EF4-FFF2-40B4-BE49-F238E27FC236}">
                <a16:creationId xmlns:a16="http://schemas.microsoft.com/office/drawing/2014/main" id="{385E69C0-65DA-0C46-9C78-7B921DED25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499" y="239937"/>
            <a:ext cx="444500" cy="508000"/>
          </a:xfrm>
          <a:prstGeom prst="rect">
            <a:avLst/>
          </a:prstGeom>
        </p:spPr>
      </p:pic>
      <p:sp>
        <p:nvSpPr>
          <p:cNvPr id="19" name="object 3">
            <a:extLst>
              <a:ext uri="{FF2B5EF4-FFF2-40B4-BE49-F238E27FC236}">
                <a16:creationId xmlns:a16="http://schemas.microsoft.com/office/drawing/2014/main" id="{ECC91BAF-C808-E245-A3E9-D75310CAE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07508" y="-4298094"/>
            <a:ext cx="4962525" cy="4900930"/>
          </a:xfrm>
          <a:custGeom>
            <a:avLst/>
            <a:gdLst/>
            <a:ahLst/>
            <a:cxnLst/>
            <a:rect l="l" t="t" r="r" b="b"/>
            <a:pathLst>
              <a:path w="4962525" h="4900930">
                <a:moveTo>
                  <a:pt x="1930275" y="65030"/>
                </a:moveTo>
                <a:lnTo>
                  <a:pt x="1882783" y="76471"/>
                </a:lnTo>
                <a:lnTo>
                  <a:pt x="1835722" y="88760"/>
                </a:lnTo>
                <a:lnTo>
                  <a:pt x="1789099" y="101888"/>
                </a:lnTo>
                <a:lnTo>
                  <a:pt x="1742920" y="115843"/>
                </a:lnTo>
                <a:lnTo>
                  <a:pt x="1697192" y="130616"/>
                </a:lnTo>
                <a:lnTo>
                  <a:pt x="1651921" y="146196"/>
                </a:lnTo>
                <a:lnTo>
                  <a:pt x="1607114" y="162574"/>
                </a:lnTo>
                <a:lnTo>
                  <a:pt x="1562777" y="179738"/>
                </a:lnTo>
                <a:lnTo>
                  <a:pt x="1518916" y="197679"/>
                </a:lnTo>
                <a:lnTo>
                  <a:pt x="1475539" y="216387"/>
                </a:lnTo>
                <a:lnTo>
                  <a:pt x="1432651" y="235850"/>
                </a:lnTo>
                <a:lnTo>
                  <a:pt x="1390259" y="256060"/>
                </a:lnTo>
                <a:lnTo>
                  <a:pt x="1348370" y="277006"/>
                </a:lnTo>
                <a:lnTo>
                  <a:pt x="1306990" y="298677"/>
                </a:lnTo>
                <a:lnTo>
                  <a:pt x="1266126" y="321063"/>
                </a:lnTo>
                <a:lnTo>
                  <a:pt x="1225783" y="344155"/>
                </a:lnTo>
                <a:lnTo>
                  <a:pt x="1185969" y="367941"/>
                </a:lnTo>
                <a:lnTo>
                  <a:pt x="1146690" y="392413"/>
                </a:lnTo>
                <a:lnTo>
                  <a:pt x="1107953" y="417558"/>
                </a:lnTo>
                <a:lnTo>
                  <a:pt x="1069764" y="443368"/>
                </a:lnTo>
                <a:lnTo>
                  <a:pt x="1032129" y="469832"/>
                </a:lnTo>
                <a:lnTo>
                  <a:pt x="995055" y="496939"/>
                </a:lnTo>
                <a:lnTo>
                  <a:pt x="958548" y="524680"/>
                </a:lnTo>
                <a:lnTo>
                  <a:pt x="922616" y="553045"/>
                </a:lnTo>
                <a:lnTo>
                  <a:pt x="887264" y="582022"/>
                </a:lnTo>
                <a:lnTo>
                  <a:pt x="852498" y="611602"/>
                </a:lnTo>
                <a:lnTo>
                  <a:pt x="818327" y="641775"/>
                </a:lnTo>
                <a:lnTo>
                  <a:pt x="784755" y="672530"/>
                </a:lnTo>
                <a:lnTo>
                  <a:pt x="751789" y="703858"/>
                </a:lnTo>
                <a:lnTo>
                  <a:pt x="719437" y="735747"/>
                </a:lnTo>
                <a:lnTo>
                  <a:pt x="687704" y="768188"/>
                </a:lnTo>
                <a:lnTo>
                  <a:pt x="656596" y="801171"/>
                </a:lnTo>
                <a:lnTo>
                  <a:pt x="626121" y="834685"/>
                </a:lnTo>
                <a:lnTo>
                  <a:pt x="596285" y="868720"/>
                </a:lnTo>
                <a:lnTo>
                  <a:pt x="567094" y="903266"/>
                </a:lnTo>
                <a:lnTo>
                  <a:pt x="538555" y="938312"/>
                </a:lnTo>
                <a:lnTo>
                  <a:pt x="510675" y="973849"/>
                </a:lnTo>
                <a:lnTo>
                  <a:pt x="483459" y="1009866"/>
                </a:lnTo>
                <a:lnTo>
                  <a:pt x="456914" y="1046352"/>
                </a:lnTo>
                <a:lnTo>
                  <a:pt x="431047" y="1083299"/>
                </a:lnTo>
                <a:lnTo>
                  <a:pt x="405865" y="1120695"/>
                </a:lnTo>
                <a:lnTo>
                  <a:pt x="381373" y="1158530"/>
                </a:lnTo>
                <a:lnTo>
                  <a:pt x="357578" y="1196794"/>
                </a:lnTo>
                <a:lnTo>
                  <a:pt x="334488" y="1235477"/>
                </a:lnTo>
                <a:lnTo>
                  <a:pt x="312107" y="1274568"/>
                </a:lnTo>
                <a:lnTo>
                  <a:pt x="290443" y="1314058"/>
                </a:lnTo>
                <a:lnTo>
                  <a:pt x="269502" y="1353936"/>
                </a:lnTo>
                <a:lnTo>
                  <a:pt x="249291" y="1394192"/>
                </a:lnTo>
                <a:lnTo>
                  <a:pt x="229816" y="1434815"/>
                </a:lnTo>
                <a:lnTo>
                  <a:pt x="211084" y="1475796"/>
                </a:lnTo>
                <a:lnTo>
                  <a:pt x="193101" y="1517124"/>
                </a:lnTo>
                <a:lnTo>
                  <a:pt x="175873" y="1558790"/>
                </a:lnTo>
                <a:lnTo>
                  <a:pt x="159408" y="1600781"/>
                </a:lnTo>
                <a:lnTo>
                  <a:pt x="143711" y="1643090"/>
                </a:lnTo>
                <a:lnTo>
                  <a:pt x="128790" y="1685704"/>
                </a:lnTo>
                <a:lnTo>
                  <a:pt x="114650" y="1728615"/>
                </a:lnTo>
                <a:lnTo>
                  <a:pt x="101298" y="1771811"/>
                </a:lnTo>
                <a:lnTo>
                  <a:pt x="88740" y="1815284"/>
                </a:lnTo>
                <a:lnTo>
                  <a:pt x="76984" y="1859021"/>
                </a:lnTo>
                <a:lnTo>
                  <a:pt x="66035" y="1903014"/>
                </a:lnTo>
                <a:lnTo>
                  <a:pt x="55900" y="1947252"/>
                </a:lnTo>
                <a:lnTo>
                  <a:pt x="46586" y="1991724"/>
                </a:lnTo>
                <a:lnTo>
                  <a:pt x="38099" y="2036421"/>
                </a:lnTo>
                <a:lnTo>
                  <a:pt x="30445" y="2081332"/>
                </a:lnTo>
                <a:lnTo>
                  <a:pt x="23631" y="2126447"/>
                </a:lnTo>
                <a:lnTo>
                  <a:pt x="17664" y="2171756"/>
                </a:lnTo>
                <a:lnTo>
                  <a:pt x="12550" y="2217249"/>
                </a:lnTo>
                <a:lnTo>
                  <a:pt x="8295" y="2262914"/>
                </a:lnTo>
                <a:lnTo>
                  <a:pt x="4906" y="2308743"/>
                </a:lnTo>
                <a:lnTo>
                  <a:pt x="2389" y="2354725"/>
                </a:lnTo>
                <a:lnTo>
                  <a:pt x="752" y="2400850"/>
                </a:lnTo>
                <a:lnTo>
                  <a:pt x="0" y="2447107"/>
                </a:lnTo>
                <a:lnTo>
                  <a:pt x="139" y="2493486"/>
                </a:lnTo>
                <a:lnTo>
                  <a:pt x="1177" y="2539978"/>
                </a:lnTo>
                <a:lnTo>
                  <a:pt x="3120" y="2586571"/>
                </a:lnTo>
                <a:lnTo>
                  <a:pt x="5975" y="2633255"/>
                </a:lnTo>
                <a:lnTo>
                  <a:pt x="9747" y="2680021"/>
                </a:lnTo>
                <a:lnTo>
                  <a:pt x="14443" y="2726858"/>
                </a:lnTo>
                <a:lnTo>
                  <a:pt x="20071" y="2773756"/>
                </a:lnTo>
                <a:lnTo>
                  <a:pt x="26635" y="2820705"/>
                </a:lnTo>
                <a:lnTo>
                  <a:pt x="34144" y="2867694"/>
                </a:lnTo>
                <a:lnTo>
                  <a:pt x="42602" y="2914713"/>
                </a:lnTo>
                <a:lnTo>
                  <a:pt x="52018" y="2961752"/>
                </a:lnTo>
                <a:lnTo>
                  <a:pt x="62397" y="3008801"/>
                </a:lnTo>
                <a:lnTo>
                  <a:pt x="73693" y="3055638"/>
                </a:lnTo>
                <a:lnTo>
                  <a:pt x="85851" y="3102045"/>
                </a:lnTo>
                <a:lnTo>
                  <a:pt x="98860" y="3148014"/>
                </a:lnTo>
                <a:lnTo>
                  <a:pt x="112710" y="3193539"/>
                </a:lnTo>
                <a:lnTo>
                  <a:pt x="127390" y="3238614"/>
                </a:lnTo>
                <a:lnTo>
                  <a:pt x="142891" y="3283233"/>
                </a:lnTo>
                <a:lnTo>
                  <a:pt x="159202" y="3327389"/>
                </a:lnTo>
                <a:lnTo>
                  <a:pt x="176312" y="3371076"/>
                </a:lnTo>
                <a:lnTo>
                  <a:pt x="194212" y="3414287"/>
                </a:lnTo>
                <a:lnTo>
                  <a:pt x="212890" y="3457017"/>
                </a:lnTo>
                <a:lnTo>
                  <a:pt x="232338" y="3499258"/>
                </a:lnTo>
                <a:lnTo>
                  <a:pt x="252543" y="3541005"/>
                </a:lnTo>
                <a:lnTo>
                  <a:pt x="273497" y="3582251"/>
                </a:lnTo>
                <a:lnTo>
                  <a:pt x="295188" y="3622990"/>
                </a:lnTo>
                <a:lnTo>
                  <a:pt x="317607" y="3663216"/>
                </a:lnTo>
                <a:lnTo>
                  <a:pt x="340743" y="3702921"/>
                </a:lnTo>
                <a:lnTo>
                  <a:pt x="364586" y="3742100"/>
                </a:lnTo>
                <a:lnTo>
                  <a:pt x="389125" y="3780747"/>
                </a:lnTo>
                <a:lnTo>
                  <a:pt x="414351" y="3818855"/>
                </a:lnTo>
                <a:lnTo>
                  <a:pt x="440252" y="3856418"/>
                </a:lnTo>
                <a:lnTo>
                  <a:pt x="466819" y="3893428"/>
                </a:lnTo>
                <a:lnTo>
                  <a:pt x="494041" y="3929881"/>
                </a:lnTo>
                <a:lnTo>
                  <a:pt x="521908" y="3965770"/>
                </a:lnTo>
                <a:lnTo>
                  <a:pt x="550409" y="4001088"/>
                </a:lnTo>
                <a:lnTo>
                  <a:pt x="579535" y="4035829"/>
                </a:lnTo>
                <a:lnTo>
                  <a:pt x="609275" y="4069987"/>
                </a:lnTo>
                <a:lnTo>
                  <a:pt x="639618" y="4103555"/>
                </a:lnTo>
                <a:lnTo>
                  <a:pt x="670555" y="4136526"/>
                </a:lnTo>
                <a:lnTo>
                  <a:pt x="702075" y="4168896"/>
                </a:lnTo>
                <a:lnTo>
                  <a:pt x="734167" y="4200657"/>
                </a:lnTo>
                <a:lnTo>
                  <a:pt x="766822" y="4231802"/>
                </a:lnTo>
                <a:lnTo>
                  <a:pt x="800029" y="4262327"/>
                </a:lnTo>
                <a:lnTo>
                  <a:pt x="833778" y="4292223"/>
                </a:lnTo>
                <a:lnTo>
                  <a:pt x="868058" y="4321486"/>
                </a:lnTo>
                <a:lnTo>
                  <a:pt x="902859" y="4350107"/>
                </a:lnTo>
                <a:lnTo>
                  <a:pt x="938171" y="4378082"/>
                </a:lnTo>
                <a:lnTo>
                  <a:pt x="973983" y="4405404"/>
                </a:lnTo>
                <a:lnTo>
                  <a:pt x="1010286" y="4432067"/>
                </a:lnTo>
                <a:lnTo>
                  <a:pt x="1047069" y="4458063"/>
                </a:lnTo>
                <a:lnTo>
                  <a:pt x="1084321" y="4483388"/>
                </a:lnTo>
                <a:lnTo>
                  <a:pt x="1122032" y="4508033"/>
                </a:lnTo>
                <a:lnTo>
                  <a:pt x="1160193" y="4531994"/>
                </a:lnTo>
                <a:lnTo>
                  <a:pt x="1198792" y="4555264"/>
                </a:lnTo>
                <a:lnTo>
                  <a:pt x="1237819" y="4577836"/>
                </a:lnTo>
                <a:lnTo>
                  <a:pt x="1277264" y="4599704"/>
                </a:lnTo>
                <a:lnTo>
                  <a:pt x="1317117" y="4620862"/>
                </a:lnTo>
                <a:lnTo>
                  <a:pt x="1357367" y="4641303"/>
                </a:lnTo>
                <a:lnTo>
                  <a:pt x="1398004" y="4661022"/>
                </a:lnTo>
                <a:lnTo>
                  <a:pt x="1439018" y="4680010"/>
                </a:lnTo>
                <a:lnTo>
                  <a:pt x="1480399" y="4698264"/>
                </a:lnTo>
                <a:lnTo>
                  <a:pt x="1522135" y="4715775"/>
                </a:lnTo>
                <a:lnTo>
                  <a:pt x="1564217" y="4732538"/>
                </a:lnTo>
                <a:lnTo>
                  <a:pt x="1606635" y="4748546"/>
                </a:lnTo>
                <a:lnTo>
                  <a:pt x="1649378" y="4763793"/>
                </a:lnTo>
                <a:lnTo>
                  <a:pt x="1692435" y="4778273"/>
                </a:lnTo>
                <a:lnTo>
                  <a:pt x="1735798" y="4791979"/>
                </a:lnTo>
                <a:lnTo>
                  <a:pt x="1779454" y="4804905"/>
                </a:lnTo>
                <a:lnTo>
                  <a:pt x="1823394" y="4817044"/>
                </a:lnTo>
                <a:lnTo>
                  <a:pt x="1867608" y="4828391"/>
                </a:lnTo>
                <a:lnTo>
                  <a:pt x="1912085" y="4838938"/>
                </a:lnTo>
                <a:lnTo>
                  <a:pt x="1956815" y="4848680"/>
                </a:lnTo>
                <a:lnTo>
                  <a:pt x="2001788" y="4857610"/>
                </a:lnTo>
                <a:lnTo>
                  <a:pt x="2046993" y="4865722"/>
                </a:lnTo>
                <a:lnTo>
                  <a:pt x="2092420" y="4873010"/>
                </a:lnTo>
                <a:lnTo>
                  <a:pt x="2138059" y="4879466"/>
                </a:lnTo>
                <a:lnTo>
                  <a:pt x="2183899" y="4885086"/>
                </a:lnTo>
                <a:lnTo>
                  <a:pt x="2229930" y="4889861"/>
                </a:lnTo>
                <a:lnTo>
                  <a:pt x="2276142" y="4893787"/>
                </a:lnTo>
                <a:lnTo>
                  <a:pt x="2322524" y="4896857"/>
                </a:lnTo>
                <a:lnTo>
                  <a:pt x="2369066" y="4899064"/>
                </a:lnTo>
                <a:lnTo>
                  <a:pt x="2415758" y="4900402"/>
                </a:lnTo>
                <a:lnTo>
                  <a:pt x="2462590" y="4900865"/>
                </a:lnTo>
                <a:lnTo>
                  <a:pt x="2509551" y="4900446"/>
                </a:lnTo>
                <a:lnTo>
                  <a:pt x="2556631" y="4899139"/>
                </a:lnTo>
                <a:lnTo>
                  <a:pt x="2603819" y="4896938"/>
                </a:lnTo>
                <a:lnTo>
                  <a:pt x="2651105" y="4893836"/>
                </a:lnTo>
                <a:lnTo>
                  <a:pt x="2698479" y="4889828"/>
                </a:lnTo>
                <a:lnTo>
                  <a:pt x="2745931" y="4884905"/>
                </a:lnTo>
                <a:lnTo>
                  <a:pt x="2793451" y="4879063"/>
                </a:lnTo>
                <a:lnTo>
                  <a:pt x="2841027" y="4872295"/>
                </a:lnTo>
                <a:lnTo>
                  <a:pt x="2888650" y="4864595"/>
                </a:lnTo>
                <a:lnTo>
                  <a:pt x="2936309" y="4855956"/>
                </a:lnTo>
                <a:lnTo>
                  <a:pt x="2983994" y="4846371"/>
                </a:lnTo>
                <a:lnTo>
                  <a:pt x="3031695" y="4835836"/>
                </a:lnTo>
                <a:lnTo>
                  <a:pt x="3079187" y="4824394"/>
                </a:lnTo>
                <a:lnTo>
                  <a:pt x="3126248" y="4812104"/>
                </a:lnTo>
                <a:lnTo>
                  <a:pt x="3172872" y="4798976"/>
                </a:lnTo>
                <a:lnTo>
                  <a:pt x="3219051" y="4785020"/>
                </a:lnTo>
                <a:lnTo>
                  <a:pt x="3264779" y="4770247"/>
                </a:lnTo>
                <a:lnTo>
                  <a:pt x="3310051" y="4754667"/>
                </a:lnTo>
                <a:lnTo>
                  <a:pt x="3354858" y="4738289"/>
                </a:lnTo>
                <a:lnTo>
                  <a:pt x="3399196" y="4721124"/>
                </a:lnTo>
                <a:lnTo>
                  <a:pt x="3443057" y="4703183"/>
                </a:lnTo>
                <a:lnTo>
                  <a:pt x="3486434" y="4684475"/>
                </a:lnTo>
                <a:lnTo>
                  <a:pt x="3529323" y="4665011"/>
                </a:lnTo>
                <a:lnTo>
                  <a:pt x="3571715" y="4644801"/>
                </a:lnTo>
                <a:lnTo>
                  <a:pt x="3613604" y="4623855"/>
                </a:lnTo>
                <a:lnTo>
                  <a:pt x="3654984" y="4602184"/>
                </a:lnTo>
                <a:lnTo>
                  <a:pt x="3695849" y="4579797"/>
                </a:lnTo>
                <a:lnTo>
                  <a:pt x="3736192" y="4556705"/>
                </a:lnTo>
                <a:lnTo>
                  <a:pt x="3776006" y="4532919"/>
                </a:lnTo>
                <a:lnTo>
                  <a:pt x="3815286" y="4508447"/>
                </a:lnTo>
                <a:lnTo>
                  <a:pt x="3854023" y="4483302"/>
                </a:lnTo>
                <a:lnTo>
                  <a:pt x="3892213" y="4457492"/>
                </a:lnTo>
                <a:lnTo>
                  <a:pt x="3929848" y="4431028"/>
                </a:lnTo>
                <a:lnTo>
                  <a:pt x="3966922" y="4403920"/>
                </a:lnTo>
                <a:lnTo>
                  <a:pt x="4003429" y="4376179"/>
                </a:lnTo>
                <a:lnTo>
                  <a:pt x="4039362" y="4347815"/>
                </a:lnTo>
                <a:lnTo>
                  <a:pt x="4074714" y="4318837"/>
                </a:lnTo>
                <a:lnTo>
                  <a:pt x="4109479" y="4289257"/>
                </a:lnTo>
                <a:lnTo>
                  <a:pt x="4143651" y="4259084"/>
                </a:lnTo>
                <a:lnTo>
                  <a:pt x="4177223" y="4228329"/>
                </a:lnTo>
                <a:lnTo>
                  <a:pt x="4210189" y="4197001"/>
                </a:lnTo>
                <a:lnTo>
                  <a:pt x="4242542" y="4165112"/>
                </a:lnTo>
                <a:lnTo>
                  <a:pt x="4274275" y="4132671"/>
                </a:lnTo>
                <a:lnTo>
                  <a:pt x="4305383" y="4099688"/>
                </a:lnTo>
                <a:lnTo>
                  <a:pt x="4335858" y="4066174"/>
                </a:lnTo>
                <a:lnTo>
                  <a:pt x="4365694" y="4032139"/>
                </a:lnTo>
                <a:lnTo>
                  <a:pt x="4394885" y="3997593"/>
                </a:lnTo>
                <a:lnTo>
                  <a:pt x="4423424" y="3962547"/>
                </a:lnTo>
                <a:lnTo>
                  <a:pt x="4451305" y="3927010"/>
                </a:lnTo>
                <a:lnTo>
                  <a:pt x="4478521" y="3890993"/>
                </a:lnTo>
                <a:lnTo>
                  <a:pt x="4505066" y="3854507"/>
                </a:lnTo>
                <a:lnTo>
                  <a:pt x="4530933" y="3817560"/>
                </a:lnTo>
                <a:lnTo>
                  <a:pt x="4556115" y="3780164"/>
                </a:lnTo>
                <a:lnTo>
                  <a:pt x="4580607" y="3742329"/>
                </a:lnTo>
                <a:lnTo>
                  <a:pt x="4604402" y="3704065"/>
                </a:lnTo>
                <a:lnTo>
                  <a:pt x="4627493" y="3665382"/>
                </a:lnTo>
                <a:lnTo>
                  <a:pt x="4649874" y="3626290"/>
                </a:lnTo>
                <a:lnTo>
                  <a:pt x="4671538" y="3586801"/>
                </a:lnTo>
                <a:lnTo>
                  <a:pt x="4692479" y="3546923"/>
                </a:lnTo>
                <a:lnTo>
                  <a:pt x="4712690" y="3506667"/>
                </a:lnTo>
                <a:lnTo>
                  <a:pt x="4732165" y="3466043"/>
                </a:lnTo>
                <a:lnTo>
                  <a:pt x="4750897" y="3425062"/>
                </a:lnTo>
                <a:lnTo>
                  <a:pt x="4768880" y="3383734"/>
                </a:lnTo>
                <a:lnTo>
                  <a:pt x="4786108" y="3342069"/>
                </a:lnTo>
                <a:lnTo>
                  <a:pt x="4802573" y="3300077"/>
                </a:lnTo>
                <a:lnTo>
                  <a:pt x="4818270" y="3257769"/>
                </a:lnTo>
                <a:lnTo>
                  <a:pt x="4833192" y="3215154"/>
                </a:lnTo>
                <a:lnTo>
                  <a:pt x="4847332" y="3172244"/>
                </a:lnTo>
                <a:lnTo>
                  <a:pt x="4860684" y="3129047"/>
                </a:lnTo>
                <a:lnTo>
                  <a:pt x="4873241" y="3085575"/>
                </a:lnTo>
                <a:lnTo>
                  <a:pt x="4884998" y="3041837"/>
                </a:lnTo>
                <a:lnTo>
                  <a:pt x="4895947" y="2997844"/>
                </a:lnTo>
                <a:lnTo>
                  <a:pt x="4906081" y="2953607"/>
                </a:lnTo>
                <a:lnTo>
                  <a:pt x="4915396" y="2909134"/>
                </a:lnTo>
                <a:lnTo>
                  <a:pt x="4923883" y="2864437"/>
                </a:lnTo>
                <a:lnTo>
                  <a:pt x="4931537" y="2819526"/>
                </a:lnTo>
                <a:lnTo>
                  <a:pt x="4938351" y="2774411"/>
                </a:lnTo>
                <a:lnTo>
                  <a:pt x="4944318" y="2729102"/>
                </a:lnTo>
                <a:lnTo>
                  <a:pt x="4949432" y="2683609"/>
                </a:lnTo>
                <a:lnTo>
                  <a:pt x="4953687" y="2637943"/>
                </a:lnTo>
                <a:lnTo>
                  <a:pt x="4957076" y="2592114"/>
                </a:lnTo>
                <a:lnTo>
                  <a:pt x="4959593" y="2546132"/>
                </a:lnTo>
                <a:lnTo>
                  <a:pt x="4961230" y="2500007"/>
                </a:lnTo>
                <a:lnTo>
                  <a:pt x="4961983" y="2453750"/>
                </a:lnTo>
                <a:lnTo>
                  <a:pt x="4961843" y="2407370"/>
                </a:lnTo>
                <a:lnTo>
                  <a:pt x="4960805" y="2360878"/>
                </a:lnTo>
                <a:lnTo>
                  <a:pt x="4958862" y="2314285"/>
                </a:lnTo>
                <a:lnTo>
                  <a:pt x="4956007" y="2267600"/>
                </a:lnTo>
                <a:lnTo>
                  <a:pt x="4952235" y="2220834"/>
                </a:lnTo>
                <a:lnTo>
                  <a:pt x="4947539" y="2173997"/>
                </a:lnTo>
                <a:lnTo>
                  <a:pt x="4941911" y="2127098"/>
                </a:lnTo>
                <a:lnTo>
                  <a:pt x="4935347" y="2080149"/>
                </a:lnTo>
                <a:lnTo>
                  <a:pt x="4927838" y="2033160"/>
                </a:lnTo>
                <a:lnTo>
                  <a:pt x="4919380" y="1986141"/>
                </a:lnTo>
                <a:lnTo>
                  <a:pt x="4909964" y="1939101"/>
                </a:lnTo>
                <a:lnTo>
                  <a:pt x="4899585" y="1892052"/>
                </a:lnTo>
                <a:lnTo>
                  <a:pt x="4888289" y="1845214"/>
                </a:lnTo>
                <a:lnTo>
                  <a:pt x="4876130" y="1798808"/>
                </a:lnTo>
                <a:lnTo>
                  <a:pt x="4863121" y="1752839"/>
                </a:lnTo>
                <a:lnTo>
                  <a:pt x="4849271" y="1707314"/>
                </a:lnTo>
                <a:lnTo>
                  <a:pt x="4834590" y="1662239"/>
                </a:lnTo>
                <a:lnTo>
                  <a:pt x="4819088" y="1617620"/>
                </a:lnTo>
                <a:lnTo>
                  <a:pt x="4802777" y="1573464"/>
                </a:lnTo>
                <a:lnTo>
                  <a:pt x="4785667" y="1529777"/>
                </a:lnTo>
                <a:lnTo>
                  <a:pt x="4767767" y="1486566"/>
                </a:lnTo>
                <a:lnTo>
                  <a:pt x="4749088" y="1443836"/>
                </a:lnTo>
                <a:lnTo>
                  <a:pt x="4729640" y="1401595"/>
                </a:lnTo>
                <a:lnTo>
                  <a:pt x="4709434" y="1359848"/>
                </a:lnTo>
                <a:lnTo>
                  <a:pt x="4688480" y="1318602"/>
                </a:lnTo>
                <a:lnTo>
                  <a:pt x="4666788" y="1277863"/>
                </a:lnTo>
                <a:lnTo>
                  <a:pt x="4644369" y="1237638"/>
                </a:lnTo>
                <a:lnTo>
                  <a:pt x="4621233" y="1197933"/>
                </a:lnTo>
                <a:lnTo>
                  <a:pt x="4597390" y="1158753"/>
                </a:lnTo>
                <a:lnTo>
                  <a:pt x="4572850" y="1120107"/>
                </a:lnTo>
                <a:lnTo>
                  <a:pt x="4547624" y="1081999"/>
                </a:lnTo>
                <a:lnTo>
                  <a:pt x="4521723" y="1044437"/>
                </a:lnTo>
                <a:lnTo>
                  <a:pt x="4495156" y="1007426"/>
                </a:lnTo>
                <a:lnTo>
                  <a:pt x="4467934" y="970973"/>
                </a:lnTo>
                <a:lnTo>
                  <a:pt x="4440066" y="935085"/>
                </a:lnTo>
                <a:lnTo>
                  <a:pt x="4411565" y="899767"/>
                </a:lnTo>
                <a:lnTo>
                  <a:pt x="4382439" y="865026"/>
                </a:lnTo>
                <a:lnTo>
                  <a:pt x="4352699" y="830869"/>
                </a:lnTo>
                <a:lnTo>
                  <a:pt x="4322355" y="797301"/>
                </a:lnTo>
                <a:lnTo>
                  <a:pt x="4291418" y="764329"/>
                </a:lnTo>
                <a:lnTo>
                  <a:pt x="4259898" y="731960"/>
                </a:lnTo>
                <a:lnTo>
                  <a:pt x="4227806" y="700199"/>
                </a:lnTo>
                <a:lnTo>
                  <a:pt x="4195151" y="669054"/>
                </a:lnTo>
                <a:lnTo>
                  <a:pt x="4161943" y="638530"/>
                </a:lnTo>
                <a:lnTo>
                  <a:pt x="4128195" y="608634"/>
                </a:lnTo>
                <a:lnTo>
                  <a:pt x="4093914" y="579372"/>
                </a:lnTo>
                <a:lnTo>
                  <a:pt x="4059113" y="550750"/>
                </a:lnTo>
                <a:lnTo>
                  <a:pt x="4023801" y="522775"/>
                </a:lnTo>
                <a:lnTo>
                  <a:pt x="3987988" y="495453"/>
                </a:lnTo>
                <a:lnTo>
                  <a:pt x="3951685" y="468791"/>
                </a:lnTo>
                <a:lnTo>
                  <a:pt x="3914903" y="442795"/>
                </a:lnTo>
                <a:lnTo>
                  <a:pt x="3877650" y="417471"/>
                </a:lnTo>
                <a:lnTo>
                  <a:pt x="3839939" y="392825"/>
                </a:lnTo>
                <a:lnTo>
                  <a:pt x="3801778" y="368865"/>
                </a:lnTo>
                <a:lnTo>
                  <a:pt x="3763179" y="345595"/>
                </a:lnTo>
                <a:lnTo>
                  <a:pt x="3724152" y="323023"/>
                </a:lnTo>
                <a:lnTo>
                  <a:pt x="3684707" y="301155"/>
                </a:lnTo>
                <a:lnTo>
                  <a:pt x="3644854" y="279998"/>
                </a:lnTo>
                <a:lnTo>
                  <a:pt x="3604603" y="259557"/>
                </a:lnTo>
                <a:lnTo>
                  <a:pt x="3563966" y="239839"/>
                </a:lnTo>
                <a:lnTo>
                  <a:pt x="3522952" y="220850"/>
                </a:lnTo>
                <a:lnTo>
                  <a:pt x="3481572" y="202597"/>
                </a:lnTo>
                <a:lnTo>
                  <a:pt x="3439835" y="185086"/>
                </a:lnTo>
                <a:lnTo>
                  <a:pt x="3397753" y="168323"/>
                </a:lnTo>
                <a:lnTo>
                  <a:pt x="3355335" y="152315"/>
                </a:lnTo>
                <a:lnTo>
                  <a:pt x="3312592" y="137069"/>
                </a:lnTo>
                <a:lnTo>
                  <a:pt x="3269534" y="122589"/>
                </a:lnTo>
                <a:lnTo>
                  <a:pt x="3226172" y="108883"/>
                </a:lnTo>
                <a:lnTo>
                  <a:pt x="3182516" y="95958"/>
                </a:lnTo>
                <a:lnTo>
                  <a:pt x="3138575" y="83818"/>
                </a:lnTo>
                <a:lnTo>
                  <a:pt x="3094362" y="72472"/>
                </a:lnTo>
                <a:lnTo>
                  <a:pt x="3049884" y="61925"/>
                </a:lnTo>
                <a:lnTo>
                  <a:pt x="3005154" y="52183"/>
                </a:lnTo>
                <a:lnTo>
                  <a:pt x="2960182" y="43253"/>
                </a:lnTo>
                <a:lnTo>
                  <a:pt x="2914977" y="35141"/>
                </a:lnTo>
                <a:lnTo>
                  <a:pt x="2869550" y="27854"/>
                </a:lnTo>
                <a:lnTo>
                  <a:pt x="2823911" y="21397"/>
                </a:lnTo>
                <a:lnTo>
                  <a:pt x="2778071" y="15778"/>
                </a:lnTo>
                <a:lnTo>
                  <a:pt x="2732040" y="11002"/>
                </a:lnTo>
                <a:lnTo>
                  <a:pt x="2685828" y="7077"/>
                </a:lnTo>
                <a:lnTo>
                  <a:pt x="2639446" y="4007"/>
                </a:lnTo>
                <a:lnTo>
                  <a:pt x="2592903" y="1800"/>
                </a:lnTo>
                <a:lnTo>
                  <a:pt x="2546211" y="462"/>
                </a:lnTo>
                <a:lnTo>
                  <a:pt x="2499379" y="0"/>
                </a:lnTo>
                <a:lnTo>
                  <a:pt x="2452419" y="418"/>
                </a:lnTo>
                <a:lnTo>
                  <a:pt x="2405339" y="1725"/>
                </a:lnTo>
                <a:lnTo>
                  <a:pt x="2358151" y="3927"/>
                </a:lnTo>
                <a:lnTo>
                  <a:pt x="2310864" y="7029"/>
                </a:lnTo>
                <a:lnTo>
                  <a:pt x="2263490" y="11037"/>
                </a:lnTo>
                <a:lnTo>
                  <a:pt x="2216038" y="15960"/>
                </a:lnTo>
                <a:lnTo>
                  <a:pt x="2168519" y="21802"/>
                </a:lnTo>
                <a:lnTo>
                  <a:pt x="2120943" y="28570"/>
                </a:lnTo>
                <a:lnTo>
                  <a:pt x="2073320" y="36270"/>
                </a:lnTo>
                <a:lnTo>
                  <a:pt x="2025661" y="44910"/>
                </a:lnTo>
                <a:lnTo>
                  <a:pt x="1977975" y="54494"/>
                </a:lnTo>
                <a:lnTo>
                  <a:pt x="1930275" y="65030"/>
                </a:lnTo>
                <a:close/>
              </a:path>
            </a:pathLst>
          </a:custGeom>
          <a:ln w="95250">
            <a:solidFill>
              <a:srgbClr val="E61E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D29B7A33-5888-5C4C-A85A-F91F69962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27333" y="5800725"/>
            <a:ext cx="3993515" cy="6652895"/>
          </a:xfrm>
          <a:custGeom>
            <a:avLst/>
            <a:gdLst/>
            <a:ahLst/>
            <a:cxnLst/>
            <a:rect l="l" t="t" r="r" b="b"/>
            <a:pathLst>
              <a:path w="3993515" h="6652895">
                <a:moveTo>
                  <a:pt x="3939879" y="0"/>
                </a:moveTo>
                <a:lnTo>
                  <a:pt x="3888483" y="8784"/>
                </a:lnTo>
                <a:lnTo>
                  <a:pt x="3837243" y="18070"/>
                </a:lnTo>
                <a:lnTo>
                  <a:pt x="3786164" y="27854"/>
                </a:lnTo>
                <a:lnTo>
                  <a:pt x="3735250" y="38133"/>
                </a:lnTo>
                <a:lnTo>
                  <a:pt x="3684505" y="48903"/>
                </a:lnTo>
                <a:lnTo>
                  <a:pt x="3633933" y="60163"/>
                </a:lnTo>
                <a:lnTo>
                  <a:pt x="3583539" y="71908"/>
                </a:lnTo>
                <a:lnTo>
                  <a:pt x="3533326" y="84135"/>
                </a:lnTo>
                <a:lnTo>
                  <a:pt x="3483300" y="96842"/>
                </a:lnTo>
                <a:lnTo>
                  <a:pt x="3433463" y="110025"/>
                </a:lnTo>
                <a:lnTo>
                  <a:pt x="3383821" y="123681"/>
                </a:lnTo>
                <a:lnTo>
                  <a:pt x="3334377" y="137806"/>
                </a:lnTo>
                <a:lnTo>
                  <a:pt x="3285135" y="152399"/>
                </a:lnTo>
                <a:lnTo>
                  <a:pt x="3236101" y="167455"/>
                </a:lnTo>
                <a:lnTo>
                  <a:pt x="3187277" y="182971"/>
                </a:lnTo>
                <a:lnTo>
                  <a:pt x="3138669" y="198945"/>
                </a:lnTo>
                <a:lnTo>
                  <a:pt x="3090280" y="215373"/>
                </a:lnTo>
                <a:lnTo>
                  <a:pt x="3042115" y="232252"/>
                </a:lnTo>
                <a:lnTo>
                  <a:pt x="2994178" y="249578"/>
                </a:lnTo>
                <a:lnTo>
                  <a:pt x="2946472" y="267350"/>
                </a:lnTo>
                <a:lnTo>
                  <a:pt x="2899003" y="285563"/>
                </a:lnTo>
                <a:lnTo>
                  <a:pt x="2851774" y="304214"/>
                </a:lnTo>
                <a:lnTo>
                  <a:pt x="2804790" y="323301"/>
                </a:lnTo>
                <a:lnTo>
                  <a:pt x="2758054" y="342819"/>
                </a:lnTo>
                <a:lnTo>
                  <a:pt x="2711571" y="362767"/>
                </a:lnTo>
                <a:lnTo>
                  <a:pt x="2665346" y="383141"/>
                </a:lnTo>
                <a:lnTo>
                  <a:pt x="2619382" y="403937"/>
                </a:lnTo>
                <a:lnTo>
                  <a:pt x="2573683" y="425153"/>
                </a:lnTo>
                <a:lnTo>
                  <a:pt x="2528254" y="446786"/>
                </a:lnTo>
                <a:lnTo>
                  <a:pt x="2483099" y="468831"/>
                </a:lnTo>
                <a:lnTo>
                  <a:pt x="2438222" y="491287"/>
                </a:lnTo>
                <a:lnTo>
                  <a:pt x="2393628" y="514150"/>
                </a:lnTo>
                <a:lnTo>
                  <a:pt x="2349320" y="537417"/>
                </a:lnTo>
                <a:lnTo>
                  <a:pt x="2305302" y="561084"/>
                </a:lnTo>
                <a:lnTo>
                  <a:pt x="2261580" y="585149"/>
                </a:lnTo>
                <a:lnTo>
                  <a:pt x="2218156" y="609609"/>
                </a:lnTo>
                <a:lnTo>
                  <a:pt x="2175036" y="634459"/>
                </a:lnTo>
                <a:lnTo>
                  <a:pt x="2132223" y="659698"/>
                </a:lnTo>
                <a:lnTo>
                  <a:pt x="2089722" y="685322"/>
                </a:lnTo>
                <a:lnTo>
                  <a:pt x="2047537" y="711328"/>
                </a:lnTo>
                <a:lnTo>
                  <a:pt x="2005671" y="737712"/>
                </a:lnTo>
                <a:lnTo>
                  <a:pt x="1964130" y="764472"/>
                </a:lnTo>
                <a:lnTo>
                  <a:pt x="1922918" y="791604"/>
                </a:lnTo>
                <a:lnTo>
                  <a:pt x="1882038" y="819106"/>
                </a:lnTo>
                <a:lnTo>
                  <a:pt x="1841494" y="846974"/>
                </a:lnTo>
                <a:lnTo>
                  <a:pt x="1801292" y="875205"/>
                </a:lnTo>
                <a:lnTo>
                  <a:pt x="1761435" y="903795"/>
                </a:lnTo>
                <a:lnTo>
                  <a:pt x="1721928" y="932743"/>
                </a:lnTo>
                <a:lnTo>
                  <a:pt x="1682773" y="962044"/>
                </a:lnTo>
                <a:lnTo>
                  <a:pt x="1643977" y="991695"/>
                </a:lnTo>
                <a:lnTo>
                  <a:pt x="1605543" y="1021694"/>
                </a:lnTo>
                <a:lnTo>
                  <a:pt x="1567475" y="1052037"/>
                </a:lnTo>
                <a:lnTo>
                  <a:pt x="1529777" y="1082721"/>
                </a:lnTo>
                <a:lnTo>
                  <a:pt x="1492453" y="1113743"/>
                </a:lnTo>
                <a:lnTo>
                  <a:pt x="1455509" y="1145099"/>
                </a:lnTo>
                <a:lnTo>
                  <a:pt x="1418947" y="1176787"/>
                </a:lnTo>
                <a:lnTo>
                  <a:pt x="1382773" y="1208804"/>
                </a:lnTo>
                <a:lnTo>
                  <a:pt x="1346989" y="1241145"/>
                </a:lnTo>
                <a:lnTo>
                  <a:pt x="1311602" y="1273809"/>
                </a:lnTo>
                <a:lnTo>
                  <a:pt x="1276614" y="1306792"/>
                </a:lnTo>
                <a:lnTo>
                  <a:pt x="1242029" y="1340091"/>
                </a:lnTo>
                <a:lnTo>
                  <a:pt x="1207853" y="1373702"/>
                </a:lnTo>
                <a:lnTo>
                  <a:pt x="1174089" y="1407624"/>
                </a:lnTo>
                <a:lnTo>
                  <a:pt x="1140742" y="1441851"/>
                </a:lnTo>
                <a:lnTo>
                  <a:pt x="1107815" y="1476382"/>
                </a:lnTo>
                <a:lnTo>
                  <a:pt x="1075314" y="1511213"/>
                </a:lnTo>
                <a:lnTo>
                  <a:pt x="1043241" y="1546341"/>
                </a:lnTo>
                <a:lnTo>
                  <a:pt x="1011601" y="1581763"/>
                </a:lnTo>
                <a:lnTo>
                  <a:pt x="980399" y="1617475"/>
                </a:lnTo>
                <a:lnTo>
                  <a:pt x="949639" y="1653475"/>
                </a:lnTo>
                <a:lnTo>
                  <a:pt x="919324" y="1689760"/>
                </a:lnTo>
                <a:lnTo>
                  <a:pt x="887391" y="1728899"/>
                </a:lnTo>
                <a:lnTo>
                  <a:pt x="855970" y="1768411"/>
                </a:lnTo>
                <a:lnTo>
                  <a:pt x="825062" y="1808293"/>
                </a:lnTo>
                <a:lnTo>
                  <a:pt x="794670" y="1848541"/>
                </a:lnTo>
                <a:lnTo>
                  <a:pt x="764793" y="1889151"/>
                </a:lnTo>
                <a:lnTo>
                  <a:pt x="735435" y="1930120"/>
                </a:lnTo>
                <a:lnTo>
                  <a:pt x="706597" y="1971445"/>
                </a:lnTo>
                <a:lnTo>
                  <a:pt x="678281" y="2013123"/>
                </a:lnTo>
                <a:lnTo>
                  <a:pt x="650487" y="2055149"/>
                </a:lnTo>
                <a:lnTo>
                  <a:pt x="623219" y="2097520"/>
                </a:lnTo>
                <a:lnTo>
                  <a:pt x="596478" y="2140233"/>
                </a:lnTo>
                <a:lnTo>
                  <a:pt x="570264" y="2183284"/>
                </a:lnTo>
                <a:lnTo>
                  <a:pt x="544581" y="2226671"/>
                </a:lnTo>
                <a:lnTo>
                  <a:pt x="519430" y="2270389"/>
                </a:lnTo>
                <a:lnTo>
                  <a:pt x="494812" y="2314435"/>
                </a:lnTo>
                <a:lnTo>
                  <a:pt x="470729" y="2358805"/>
                </a:lnTo>
                <a:lnTo>
                  <a:pt x="447182" y="2403497"/>
                </a:lnTo>
                <a:lnTo>
                  <a:pt x="424174" y="2448506"/>
                </a:lnTo>
                <a:lnTo>
                  <a:pt x="401706" y="2493829"/>
                </a:lnTo>
                <a:lnTo>
                  <a:pt x="379780" y="2539464"/>
                </a:lnTo>
                <a:lnTo>
                  <a:pt x="358398" y="2585405"/>
                </a:lnTo>
                <a:lnTo>
                  <a:pt x="337560" y="2631650"/>
                </a:lnTo>
                <a:lnTo>
                  <a:pt x="317270" y="2678196"/>
                </a:lnTo>
                <a:lnTo>
                  <a:pt x="297527" y="2725039"/>
                </a:lnTo>
                <a:lnTo>
                  <a:pt x="278335" y="2772175"/>
                </a:lnTo>
                <a:lnTo>
                  <a:pt x="259695" y="2819601"/>
                </a:lnTo>
                <a:lnTo>
                  <a:pt x="241608" y="2867313"/>
                </a:lnTo>
                <a:lnTo>
                  <a:pt x="224077" y="2915309"/>
                </a:lnTo>
                <a:lnTo>
                  <a:pt x="207102" y="2963585"/>
                </a:lnTo>
                <a:lnTo>
                  <a:pt x="190686" y="3012136"/>
                </a:lnTo>
                <a:lnTo>
                  <a:pt x="174830" y="3060961"/>
                </a:lnTo>
                <a:lnTo>
                  <a:pt x="159536" y="3110054"/>
                </a:lnTo>
                <a:lnTo>
                  <a:pt x="144806" y="3159414"/>
                </a:lnTo>
                <a:lnTo>
                  <a:pt x="130641" y="3209036"/>
                </a:lnTo>
                <a:lnTo>
                  <a:pt x="118278" y="3255012"/>
                </a:lnTo>
                <a:lnTo>
                  <a:pt x="106639" y="3301700"/>
                </a:lnTo>
                <a:lnTo>
                  <a:pt x="95709" y="3349065"/>
                </a:lnTo>
                <a:lnTo>
                  <a:pt x="85470" y="3397068"/>
                </a:lnTo>
                <a:lnTo>
                  <a:pt x="75906" y="3445674"/>
                </a:lnTo>
                <a:lnTo>
                  <a:pt x="67000" y="3494844"/>
                </a:lnTo>
                <a:lnTo>
                  <a:pt x="58735" y="3544543"/>
                </a:lnTo>
                <a:lnTo>
                  <a:pt x="51094" y="3594733"/>
                </a:lnTo>
                <a:lnTo>
                  <a:pt x="44060" y="3645377"/>
                </a:lnTo>
                <a:lnTo>
                  <a:pt x="37618" y="3696439"/>
                </a:lnTo>
                <a:lnTo>
                  <a:pt x="31749" y="3747881"/>
                </a:lnTo>
                <a:lnTo>
                  <a:pt x="26438" y="3799666"/>
                </a:lnTo>
                <a:lnTo>
                  <a:pt x="21667" y="3851759"/>
                </a:lnTo>
                <a:lnTo>
                  <a:pt x="17420" y="3904121"/>
                </a:lnTo>
                <a:lnTo>
                  <a:pt x="13680" y="3956716"/>
                </a:lnTo>
                <a:lnTo>
                  <a:pt x="10430" y="4009507"/>
                </a:lnTo>
                <a:lnTo>
                  <a:pt x="7654" y="4062457"/>
                </a:lnTo>
                <a:lnTo>
                  <a:pt x="5334" y="4115529"/>
                </a:lnTo>
                <a:lnTo>
                  <a:pt x="3455" y="4168687"/>
                </a:lnTo>
                <a:lnTo>
                  <a:pt x="1998" y="4221892"/>
                </a:lnTo>
                <a:lnTo>
                  <a:pt x="948" y="4275109"/>
                </a:lnTo>
                <a:lnTo>
                  <a:pt x="287" y="4328301"/>
                </a:lnTo>
                <a:lnTo>
                  <a:pt x="0" y="4381430"/>
                </a:lnTo>
                <a:lnTo>
                  <a:pt x="68" y="4434460"/>
                </a:lnTo>
                <a:lnTo>
                  <a:pt x="476" y="4487353"/>
                </a:lnTo>
                <a:lnTo>
                  <a:pt x="1206" y="4540074"/>
                </a:lnTo>
                <a:lnTo>
                  <a:pt x="2242" y="4592584"/>
                </a:lnTo>
                <a:lnTo>
                  <a:pt x="3567" y="4644847"/>
                </a:lnTo>
                <a:lnTo>
                  <a:pt x="5165" y="4696827"/>
                </a:lnTo>
                <a:lnTo>
                  <a:pt x="7017" y="4748485"/>
                </a:lnTo>
                <a:lnTo>
                  <a:pt x="9109" y="4799786"/>
                </a:lnTo>
                <a:lnTo>
                  <a:pt x="11423" y="4850692"/>
                </a:lnTo>
                <a:lnTo>
                  <a:pt x="13942" y="4901167"/>
                </a:lnTo>
                <a:lnTo>
                  <a:pt x="16649" y="4951173"/>
                </a:lnTo>
                <a:lnTo>
                  <a:pt x="19528" y="5000674"/>
                </a:lnTo>
                <a:lnTo>
                  <a:pt x="22562" y="5049633"/>
                </a:lnTo>
                <a:lnTo>
                  <a:pt x="25734" y="5098012"/>
                </a:lnTo>
                <a:lnTo>
                  <a:pt x="29027" y="5145776"/>
                </a:lnTo>
                <a:lnTo>
                  <a:pt x="32426" y="5192886"/>
                </a:lnTo>
                <a:lnTo>
                  <a:pt x="35912" y="5239306"/>
                </a:lnTo>
                <a:lnTo>
                  <a:pt x="39469" y="5285000"/>
                </a:lnTo>
                <a:lnTo>
                  <a:pt x="43080" y="5329930"/>
                </a:lnTo>
                <a:lnTo>
                  <a:pt x="46729" y="5374059"/>
                </a:lnTo>
                <a:lnTo>
                  <a:pt x="50399" y="5417350"/>
                </a:lnTo>
                <a:lnTo>
                  <a:pt x="54073" y="5459768"/>
                </a:lnTo>
                <a:lnTo>
                  <a:pt x="58541" y="5510858"/>
                </a:lnTo>
                <a:lnTo>
                  <a:pt x="63053" y="5562455"/>
                </a:lnTo>
                <a:lnTo>
                  <a:pt x="67602" y="5614471"/>
                </a:lnTo>
                <a:lnTo>
                  <a:pt x="72180" y="5666823"/>
                </a:lnTo>
                <a:lnTo>
                  <a:pt x="76779" y="5719424"/>
                </a:lnTo>
                <a:lnTo>
                  <a:pt x="81393" y="5772189"/>
                </a:lnTo>
                <a:lnTo>
                  <a:pt x="86014" y="5825032"/>
                </a:lnTo>
                <a:lnTo>
                  <a:pt x="90635" y="5877869"/>
                </a:lnTo>
                <a:lnTo>
                  <a:pt x="95247" y="5930615"/>
                </a:lnTo>
                <a:lnTo>
                  <a:pt x="99844" y="5983182"/>
                </a:lnTo>
                <a:lnTo>
                  <a:pt x="104417" y="6035487"/>
                </a:lnTo>
                <a:lnTo>
                  <a:pt x="108961" y="6087444"/>
                </a:lnTo>
                <a:lnTo>
                  <a:pt x="113466" y="6138968"/>
                </a:lnTo>
                <a:lnTo>
                  <a:pt x="117926" y="6189973"/>
                </a:lnTo>
                <a:lnTo>
                  <a:pt x="122333" y="6240373"/>
                </a:lnTo>
                <a:lnTo>
                  <a:pt x="126680" y="6290084"/>
                </a:lnTo>
                <a:lnTo>
                  <a:pt x="130959" y="6339020"/>
                </a:lnTo>
                <a:lnTo>
                  <a:pt x="135163" y="6387096"/>
                </a:lnTo>
                <a:lnTo>
                  <a:pt x="139285" y="6434226"/>
                </a:lnTo>
                <a:lnTo>
                  <a:pt x="143316" y="6480325"/>
                </a:lnTo>
                <a:lnTo>
                  <a:pt x="147250" y="6525308"/>
                </a:lnTo>
                <a:lnTo>
                  <a:pt x="151078" y="6569089"/>
                </a:lnTo>
                <a:lnTo>
                  <a:pt x="154794" y="6611583"/>
                </a:lnTo>
                <a:lnTo>
                  <a:pt x="158391" y="6652704"/>
                </a:lnTo>
                <a:lnTo>
                  <a:pt x="211570" y="6620385"/>
                </a:lnTo>
                <a:lnTo>
                  <a:pt x="264300" y="6588045"/>
                </a:lnTo>
                <a:lnTo>
                  <a:pt x="316581" y="6555684"/>
                </a:lnTo>
                <a:lnTo>
                  <a:pt x="368414" y="6523304"/>
                </a:lnTo>
                <a:lnTo>
                  <a:pt x="419802" y="6490906"/>
                </a:lnTo>
                <a:lnTo>
                  <a:pt x="470746" y="6458489"/>
                </a:lnTo>
                <a:lnTo>
                  <a:pt x="521247" y="6426056"/>
                </a:lnTo>
                <a:lnTo>
                  <a:pt x="571306" y="6393606"/>
                </a:lnTo>
                <a:lnTo>
                  <a:pt x="620926" y="6361140"/>
                </a:lnTo>
                <a:lnTo>
                  <a:pt x="670107" y="6328660"/>
                </a:lnTo>
                <a:lnTo>
                  <a:pt x="718851" y="6296166"/>
                </a:lnTo>
                <a:lnTo>
                  <a:pt x="767160" y="6263659"/>
                </a:lnTo>
                <a:lnTo>
                  <a:pt x="815035" y="6231139"/>
                </a:lnTo>
                <a:lnTo>
                  <a:pt x="862477" y="6198608"/>
                </a:lnTo>
                <a:lnTo>
                  <a:pt x="909488" y="6166066"/>
                </a:lnTo>
                <a:lnTo>
                  <a:pt x="956070" y="6133514"/>
                </a:lnTo>
                <a:lnTo>
                  <a:pt x="1002224" y="6100953"/>
                </a:lnTo>
                <a:lnTo>
                  <a:pt x="1047951" y="6068384"/>
                </a:lnTo>
                <a:lnTo>
                  <a:pt x="1093253" y="6035807"/>
                </a:lnTo>
                <a:lnTo>
                  <a:pt x="1138131" y="6003223"/>
                </a:lnTo>
                <a:lnTo>
                  <a:pt x="1182587" y="5970633"/>
                </a:lnTo>
                <a:lnTo>
                  <a:pt x="1226622" y="5938038"/>
                </a:lnTo>
                <a:lnTo>
                  <a:pt x="1270238" y="5905439"/>
                </a:lnTo>
                <a:lnTo>
                  <a:pt x="1313436" y="5872836"/>
                </a:lnTo>
                <a:lnTo>
                  <a:pt x="1356218" y="5840230"/>
                </a:lnTo>
                <a:lnTo>
                  <a:pt x="1398584" y="5807622"/>
                </a:lnTo>
                <a:lnTo>
                  <a:pt x="1440538" y="5775013"/>
                </a:lnTo>
                <a:lnTo>
                  <a:pt x="1482079" y="5742404"/>
                </a:lnTo>
                <a:lnTo>
                  <a:pt x="1523211" y="5709794"/>
                </a:lnTo>
                <a:lnTo>
                  <a:pt x="1563933" y="5677186"/>
                </a:lnTo>
                <a:lnTo>
                  <a:pt x="1604247" y="5644580"/>
                </a:lnTo>
                <a:lnTo>
                  <a:pt x="1644156" y="5611977"/>
                </a:lnTo>
                <a:lnTo>
                  <a:pt x="1683660" y="5579377"/>
                </a:lnTo>
                <a:lnTo>
                  <a:pt x="1722760" y="5546781"/>
                </a:lnTo>
                <a:lnTo>
                  <a:pt x="1761460" y="5514190"/>
                </a:lnTo>
                <a:lnTo>
                  <a:pt x="1799759" y="5481606"/>
                </a:lnTo>
                <a:lnTo>
                  <a:pt x="1837659" y="5449028"/>
                </a:lnTo>
                <a:lnTo>
                  <a:pt x="1875162" y="5416457"/>
                </a:lnTo>
                <a:lnTo>
                  <a:pt x="1912269" y="5383895"/>
                </a:lnTo>
                <a:lnTo>
                  <a:pt x="1948982" y="5351342"/>
                </a:lnTo>
                <a:lnTo>
                  <a:pt x="1985302" y="5318799"/>
                </a:lnTo>
                <a:lnTo>
                  <a:pt x="2021231" y="5286266"/>
                </a:lnTo>
                <a:lnTo>
                  <a:pt x="2056770" y="5253745"/>
                </a:lnTo>
                <a:lnTo>
                  <a:pt x="2091921" y="5221236"/>
                </a:lnTo>
                <a:lnTo>
                  <a:pt x="2126684" y="5188740"/>
                </a:lnTo>
                <a:lnTo>
                  <a:pt x="2161063" y="5156258"/>
                </a:lnTo>
                <a:lnTo>
                  <a:pt x="2195057" y="5123791"/>
                </a:lnTo>
                <a:lnTo>
                  <a:pt x="2228668" y="5091339"/>
                </a:lnTo>
                <a:lnTo>
                  <a:pt x="2261899" y="5058903"/>
                </a:lnTo>
                <a:lnTo>
                  <a:pt x="2294750" y="5026484"/>
                </a:lnTo>
                <a:lnTo>
                  <a:pt x="2327223" y="4994083"/>
                </a:lnTo>
                <a:lnTo>
                  <a:pt x="2359319" y="4961701"/>
                </a:lnTo>
                <a:lnTo>
                  <a:pt x="2391040" y="4929338"/>
                </a:lnTo>
                <a:lnTo>
                  <a:pt x="2422387" y="4896995"/>
                </a:lnTo>
                <a:lnTo>
                  <a:pt x="2453362" y="4864673"/>
                </a:lnTo>
                <a:lnTo>
                  <a:pt x="2483966" y="4832373"/>
                </a:lnTo>
                <a:lnTo>
                  <a:pt x="2514201" y="4800095"/>
                </a:lnTo>
                <a:lnTo>
                  <a:pt x="2544069" y="4767841"/>
                </a:lnTo>
                <a:lnTo>
                  <a:pt x="2573569" y="4735610"/>
                </a:lnTo>
                <a:lnTo>
                  <a:pt x="2602705" y="4703405"/>
                </a:lnTo>
                <a:lnTo>
                  <a:pt x="2631478" y="4671226"/>
                </a:lnTo>
                <a:lnTo>
                  <a:pt x="2659888" y="4639073"/>
                </a:lnTo>
                <a:lnTo>
                  <a:pt x="2687938" y="4606947"/>
                </a:lnTo>
                <a:lnTo>
                  <a:pt x="2715630" y="4574850"/>
                </a:lnTo>
                <a:lnTo>
                  <a:pt x="2742963" y="4542781"/>
                </a:lnTo>
                <a:lnTo>
                  <a:pt x="2769941" y="4510742"/>
                </a:lnTo>
                <a:lnTo>
                  <a:pt x="2796563" y="4478734"/>
                </a:lnTo>
                <a:lnTo>
                  <a:pt x="2822833" y="4446756"/>
                </a:lnTo>
                <a:lnTo>
                  <a:pt x="2848751" y="4414811"/>
                </a:lnTo>
                <a:lnTo>
                  <a:pt x="2874319" y="4382899"/>
                </a:lnTo>
                <a:lnTo>
                  <a:pt x="2899538" y="4351020"/>
                </a:lnTo>
                <a:lnTo>
                  <a:pt x="2924410" y="4319176"/>
                </a:lnTo>
                <a:lnTo>
                  <a:pt x="2948936" y="4287367"/>
                </a:lnTo>
                <a:lnTo>
                  <a:pt x="2983632" y="4241543"/>
                </a:lnTo>
                <a:lnTo>
                  <a:pt x="3017649" y="4195582"/>
                </a:lnTo>
                <a:lnTo>
                  <a:pt x="3050992" y="4149487"/>
                </a:lnTo>
                <a:lnTo>
                  <a:pt x="3083666" y="4103264"/>
                </a:lnTo>
                <a:lnTo>
                  <a:pt x="3115675" y="4056918"/>
                </a:lnTo>
                <a:lnTo>
                  <a:pt x="3147023" y="4010454"/>
                </a:lnTo>
                <a:lnTo>
                  <a:pt x="3177716" y="3963877"/>
                </a:lnTo>
                <a:lnTo>
                  <a:pt x="3207758" y="3917191"/>
                </a:lnTo>
                <a:lnTo>
                  <a:pt x="3237153" y="3870402"/>
                </a:lnTo>
                <a:lnTo>
                  <a:pt x="3265906" y="3823515"/>
                </a:lnTo>
                <a:lnTo>
                  <a:pt x="3294021" y="3776535"/>
                </a:lnTo>
                <a:lnTo>
                  <a:pt x="3321504" y="3729466"/>
                </a:lnTo>
                <a:lnTo>
                  <a:pt x="3348359" y="3682313"/>
                </a:lnTo>
                <a:lnTo>
                  <a:pt x="3374590" y="3635082"/>
                </a:lnTo>
                <a:lnTo>
                  <a:pt x="3400202" y="3587777"/>
                </a:lnTo>
                <a:lnTo>
                  <a:pt x="3425199" y="3540404"/>
                </a:lnTo>
                <a:lnTo>
                  <a:pt x="3449587" y="3492967"/>
                </a:lnTo>
                <a:lnTo>
                  <a:pt x="3473369" y="3445471"/>
                </a:lnTo>
                <a:lnTo>
                  <a:pt x="3496551" y="3397922"/>
                </a:lnTo>
                <a:lnTo>
                  <a:pt x="3519136" y="3350323"/>
                </a:lnTo>
                <a:lnTo>
                  <a:pt x="3541130" y="3302681"/>
                </a:lnTo>
                <a:lnTo>
                  <a:pt x="3562538" y="3255000"/>
                </a:lnTo>
                <a:lnTo>
                  <a:pt x="3583362" y="3207284"/>
                </a:lnTo>
                <a:lnTo>
                  <a:pt x="3603609" y="3159540"/>
                </a:lnTo>
                <a:lnTo>
                  <a:pt x="3623283" y="3111772"/>
                </a:lnTo>
                <a:lnTo>
                  <a:pt x="3642388" y="3063984"/>
                </a:lnTo>
                <a:lnTo>
                  <a:pt x="3660929" y="3016182"/>
                </a:lnTo>
                <a:lnTo>
                  <a:pt x="3678911" y="2968371"/>
                </a:lnTo>
                <a:lnTo>
                  <a:pt x="3696338" y="2920556"/>
                </a:lnTo>
                <a:lnTo>
                  <a:pt x="3713215" y="2872741"/>
                </a:lnTo>
                <a:lnTo>
                  <a:pt x="3729546" y="2824932"/>
                </a:lnTo>
                <a:lnTo>
                  <a:pt x="3745336" y="2777134"/>
                </a:lnTo>
                <a:lnTo>
                  <a:pt x="3760589" y="2729351"/>
                </a:lnTo>
                <a:lnTo>
                  <a:pt x="3775311" y="2681588"/>
                </a:lnTo>
                <a:lnTo>
                  <a:pt x="3789505" y="2633851"/>
                </a:lnTo>
                <a:lnTo>
                  <a:pt x="3803176" y="2586144"/>
                </a:lnTo>
                <a:lnTo>
                  <a:pt x="3816330" y="2538473"/>
                </a:lnTo>
                <a:lnTo>
                  <a:pt x="3828969" y="2490841"/>
                </a:lnTo>
                <a:lnTo>
                  <a:pt x="3841100" y="2443255"/>
                </a:lnTo>
                <a:lnTo>
                  <a:pt x="3852727" y="2395719"/>
                </a:lnTo>
                <a:lnTo>
                  <a:pt x="3863853" y="2348238"/>
                </a:lnTo>
                <a:lnTo>
                  <a:pt x="3874485" y="2300818"/>
                </a:lnTo>
                <a:lnTo>
                  <a:pt x="3884625" y="2253462"/>
                </a:lnTo>
                <a:lnTo>
                  <a:pt x="3894280" y="2206176"/>
                </a:lnTo>
                <a:lnTo>
                  <a:pt x="3903453" y="2158965"/>
                </a:lnTo>
                <a:lnTo>
                  <a:pt x="3912150" y="2111834"/>
                </a:lnTo>
                <a:lnTo>
                  <a:pt x="3920374" y="2064787"/>
                </a:lnTo>
                <a:lnTo>
                  <a:pt x="3928130" y="2017831"/>
                </a:lnTo>
                <a:lnTo>
                  <a:pt x="3935424" y="1970969"/>
                </a:lnTo>
                <a:lnTo>
                  <a:pt x="3942258" y="1924207"/>
                </a:lnTo>
                <a:lnTo>
                  <a:pt x="3948639" y="1877549"/>
                </a:lnTo>
                <a:lnTo>
                  <a:pt x="3954571" y="1831001"/>
                </a:lnTo>
                <a:lnTo>
                  <a:pt x="3960057" y="1784568"/>
                </a:lnTo>
                <a:lnTo>
                  <a:pt x="3965104" y="1738253"/>
                </a:lnTo>
                <a:lnTo>
                  <a:pt x="3969715" y="1692064"/>
                </a:lnTo>
                <a:lnTo>
                  <a:pt x="3973895" y="1646003"/>
                </a:lnTo>
                <a:lnTo>
                  <a:pt x="3977648" y="1600077"/>
                </a:lnTo>
                <a:lnTo>
                  <a:pt x="3980980" y="1554290"/>
                </a:lnTo>
                <a:lnTo>
                  <a:pt x="3983895" y="1508648"/>
                </a:lnTo>
                <a:lnTo>
                  <a:pt x="3986396" y="1463154"/>
                </a:lnTo>
                <a:lnTo>
                  <a:pt x="3988490" y="1417815"/>
                </a:lnTo>
                <a:lnTo>
                  <a:pt x="3990180" y="1372634"/>
                </a:lnTo>
                <a:lnTo>
                  <a:pt x="3991472" y="1327618"/>
                </a:lnTo>
                <a:lnTo>
                  <a:pt x="3992369" y="1282770"/>
                </a:lnTo>
                <a:lnTo>
                  <a:pt x="3992876" y="1238097"/>
                </a:lnTo>
                <a:lnTo>
                  <a:pt x="3992998" y="1193602"/>
                </a:lnTo>
                <a:lnTo>
                  <a:pt x="3992739" y="1149291"/>
                </a:lnTo>
                <a:lnTo>
                  <a:pt x="3992105" y="1105169"/>
                </a:lnTo>
                <a:lnTo>
                  <a:pt x="3991099" y="1061241"/>
                </a:lnTo>
                <a:lnTo>
                  <a:pt x="3989727" y="1017511"/>
                </a:lnTo>
                <a:lnTo>
                  <a:pt x="3973328" y="616239"/>
                </a:lnTo>
                <a:lnTo>
                  <a:pt x="3957150" y="293390"/>
                </a:lnTo>
                <a:lnTo>
                  <a:pt x="3944798" y="78224"/>
                </a:lnTo>
                <a:lnTo>
                  <a:pt x="3939879" y="0"/>
                </a:lnTo>
                <a:close/>
              </a:path>
            </a:pathLst>
          </a:custGeom>
          <a:ln w="95250" cap="sq">
            <a:solidFill>
              <a:srgbClr val="FFBC00"/>
            </a:solidFill>
            <a:miter lim="800000"/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7673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917C4A-41F3-FC1E-2970-6A01E188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7A9169-96A8-4671-1F11-75EA1BEEE8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1CE966-615A-99B5-D853-F17E12E8A2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Work Sans" pitchFamily="2" charset="77"/>
              </a:defRPr>
            </a:lvl1pPr>
          </a:lstStyle>
          <a:p>
            <a:fld id="{BF3EC94B-0596-D74A-BB88-F157C58A3705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AF0F0-97C8-A56E-AB86-17D2B3D705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  <a:latin typeface="Work Sans" pitchFamily="2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22024-919E-526A-1A32-D9E35B206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Work Sans" pitchFamily="2" charset="77"/>
              </a:defRPr>
            </a:lvl1pPr>
          </a:lstStyle>
          <a:p>
            <a:fld id="{59962B15-8DCC-354A-993E-F444C46C2B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569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54" r:id="rId2"/>
    <p:sldLayoutId id="2147483808" r:id="rId3"/>
    <p:sldLayoutId id="2147483807" r:id="rId4"/>
    <p:sldLayoutId id="2147483765" r:id="rId5"/>
    <p:sldLayoutId id="2147483762" r:id="rId6"/>
    <p:sldLayoutId id="2147483763" r:id="rId7"/>
    <p:sldLayoutId id="2147483764" r:id="rId8"/>
    <p:sldLayoutId id="2147483755" r:id="rId9"/>
    <p:sldLayoutId id="2147483792" r:id="rId10"/>
    <p:sldLayoutId id="2147483757" r:id="rId11"/>
    <p:sldLayoutId id="2147483777" r:id="rId12"/>
    <p:sldLayoutId id="2147483783" r:id="rId13"/>
    <p:sldLayoutId id="2147483780" r:id="rId14"/>
    <p:sldLayoutId id="2147483784" r:id="rId15"/>
    <p:sldLayoutId id="2147483781" r:id="rId16"/>
    <p:sldLayoutId id="2147483791" r:id="rId17"/>
    <p:sldLayoutId id="2147483759" r:id="rId18"/>
    <p:sldLayoutId id="2147483767" r:id="rId19"/>
    <p:sldLayoutId id="2147483768" r:id="rId20"/>
    <p:sldLayoutId id="2147483769" r:id="rId21"/>
    <p:sldLayoutId id="2147483770" r:id="rId22"/>
    <p:sldLayoutId id="2147483760" r:id="rId23"/>
    <p:sldLayoutId id="2147483775" r:id="rId24"/>
    <p:sldLayoutId id="2147483771" r:id="rId25"/>
    <p:sldLayoutId id="2147483772" r:id="rId26"/>
    <p:sldLayoutId id="2147483774" r:id="rId27"/>
    <p:sldLayoutId id="2147483785" r:id="rId28"/>
    <p:sldLayoutId id="2147483773" r:id="rId29"/>
    <p:sldLayoutId id="2147483786" r:id="rId30"/>
    <p:sldLayoutId id="2147483776" r:id="rId31"/>
    <p:sldLayoutId id="2147483787" r:id="rId32"/>
    <p:sldLayoutId id="2147483778" r:id="rId33"/>
    <p:sldLayoutId id="2147483788" r:id="rId34"/>
    <p:sldLayoutId id="2147483779" r:id="rId35"/>
    <p:sldLayoutId id="2147483789" r:id="rId36"/>
    <p:sldLayoutId id="2147483790" r:id="rId37"/>
    <p:sldLayoutId id="2147483761" r:id="rId38"/>
    <p:sldLayoutId id="2147483809" r:id="rId3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1" i="0" kern="1200">
          <a:solidFill>
            <a:schemeClr val="tx1"/>
          </a:solidFill>
          <a:latin typeface="Work Sans ExtraBold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Work Sans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Work Sans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Work Sans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Work Sans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Work Sans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8BDA9191-CC5A-DEAA-2668-FA1D9D37AA8C}"/>
              </a:ext>
            </a:extLst>
          </p:cNvPr>
          <p:cNvSpPr/>
          <p:nvPr/>
        </p:nvSpPr>
        <p:spPr>
          <a:xfrm>
            <a:off x="-486153" y="-1961505"/>
            <a:ext cx="5019618" cy="37828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D987DC-E3A7-1B9D-8C18-A20415D76F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b="1">
                <a:latin typeface="Avenir Next LT Pro"/>
              </a:rPr>
              <a:t>Go Norquest </a:t>
            </a:r>
            <a:endParaRPr lang="en-US" b="1">
              <a:latin typeface="Avenir Next LT Pro" panose="020B05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7EBD39-E67F-A017-50BA-E77A5D3559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87788" y="3717032"/>
            <a:ext cx="3816424" cy="1345637"/>
          </a:xfrm>
        </p:spPr>
        <p:txBody>
          <a:bodyPr>
            <a:normAutofit/>
          </a:bodyPr>
          <a:lstStyle/>
          <a:p>
            <a:pPr algn="ctr"/>
            <a:r>
              <a:rPr lang="en-US" sz="1600"/>
              <a:t>CMPT 3830  </a:t>
            </a:r>
          </a:p>
          <a:p>
            <a:pPr algn="ctr"/>
            <a:r>
              <a:rPr lang="en-US" sz="1600"/>
              <a:t>Md Mahbub Mishu</a:t>
            </a:r>
          </a:p>
        </p:txBody>
      </p:sp>
      <p:pic>
        <p:nvPicPr>
          <p:cNvPr id="8" name="Picture 7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D3837229-9D1E-A131-1DAB-84037D844D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34" y="150681"/>
            <a:ext cx="2592288" cy="136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7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a car making&#10;&#10;Description automatically generated">
            <a:extLst>
              <a:ext uri="{FF2B5EF4-FFF2-40B4-BE49-F238E27FC236}">
                <a16:creationId xmlns:a16="http://schemas.microsoft.com/office/drawing/2014/main" id="{C9BFD370-E9CD-C8C8-8671-5CCCD754C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931" y="1340481"/>
            <a:ext cx="7570549" cy="551314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7C4BA17-D2C2-F80C-500A-C3C62DCFB016}"/>
              </a:ext>
            </a:extLst>
          </p:cNvPr>
          <p:cNvSpPr txBox="1">
            <a:spLocks/>
          </p:cNvSpPr>
          <p:nvPr/>
        </p:nvSpPr>
        <p:spPr>
          <a:xfrm>
            <a:off x="553505" y="61259"/>
            <a:ext cx="9002216" cy="1174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i="0" kern="1200">
                <a:solidFill>
                  <a:schemeClr val="tx1"/>
                </a:solidFill>
                <a:latin typeface="Work Sans ExtraBold" pitchFamily="2" charset="77"/>
                <a:ea typeface="+mj-ea"/>
                <a:cs typeface="+mj-cs"/>
              </a:defRPr>
            </a:lvl1pPr>
          </a:lstStyle>
          <a:p>
            <a:r>
              <a:rPr lang="en-US" sz="4000">
                <a:latin typeface="Avenir Next LT Pro"/>
              </a:rPr>
              <a:t>Top 10 Sold Cars by Most Popular Makes and Car Stock Type</a:t>
            </a:r>
            <a:endParaRPr lang="en-IN" sz="8800">
              <a:latin typeface="Avenir Next LT Pr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E2863C-2B89-AFE8-663C-1F0E64CF928A}"/>
              </a:ext>
            </a:extLst>
          </p:cNvPr>
          <p:cNvSpPr txBox="1"/>
          <p:nvPr/>
        </p:nvSpPr>
        <p:spPr>
          <a:xfrm>
            <a:off x="549058" y="2876811"/>
            <a:ext cx="27432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*Ford leads in both new and used car sales, with used vehicles making up a larger portion of total sales across most brands.</a:t>
            </a:r>
          </a:p>
        </p:txBody>
      </p:sp>
    </p:spTree>
    <p:extLst>
      <p:ext uri="{BB962C8B-B14F-4D97-AF65-F5344CB8AC3E}">
        <p14:creationId xmlns:p14="http://schemas.microsoft.com/office/powerpoint/2010/main" val="34187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a mileage distribution&#10;&#10;Description automatically generated">
            <a:extLst>
              <a:ext uri="{FF2B5EF4-FFF2-40B4-BE49-F238E27FC236}">
                <a16:creationId xmlns:a16="http://schemas.microsoft.com/office/drawing/2014/main" id="{C8E516F6-CA62-EBD5-C886-42EAB190E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4417"/>
            <a:ext cx="12192000" cy="396916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3643DF4-C9E3-9185-7206-405CBFE86058}"/>
              </a:ext>
            </a:extLst>
          </p:cNvPr>
          <p:cNvSpPr txBox="1">
            <a:spLocks/>
          </p:cNvSpPr>
          <p:nvPr/>
        </p:nvSpPr>
        <p:spPr>
          <a:xfrm>
            <a:off x="553505" y="61259"/>
            <a:ext cx="9002216" cy="1174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i="0" kern="1200">
                <a:solidFill>
                  <a:schemeClr val="tx1"/>
                </a:solidFill>
                <a:latin typeface="Work Sans ExtraBold" pitchFamily="2" charset="77"/>
                <a:ea typeface="+mj-ea"/>
                <a:cs typeface="+mj-cs"/>
              </a:defRPr>
            </a:lvl1pPr>
          </a:lstStyle>
          <a:p>
            <a:r>
              <a:rPr lang="en-US" sz="4000" b="0">
                <a:latin typeface="Work Sans ExtraBold"/>
              </a:rPr>
              <a:t>Log-Transformed Distributions of Price, Mileage, and Vehicle Age with Outliers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A7725E-210F-931D-047C-696AAE9E9F33}"/>
              </a:ext>
            </a:extLst>
          </p:cNvPr>
          <p:cNvSpPr txBox="1"/>
          <p:nvPr/>
        </p:nvSpPr>
        <p:spPr>
          <a:xfrm>
            <a:off x="2260948" y="5549030"/>
            <a:ext cx="803544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Log Transformation &amp; Outliers</a:t>
            </a:r>
            <a:r>
              <a:rPr lang="en-US"/>
              <a:t>: Each plot shows a log-transformed distribution to normalize skewed data for price, mileage, and vehicle age. Noticeable outliers (in red) suggest potential anomalies that may need further investigation or handling in model development.</a:t>
            </a:r>
          </a:p>
        </p:txBody>
      </p:sp>
    </p:spTree>
    <p:extLst>
      <p:ext uri="{BB962C8B-B14F-4D97-AF65-F5344CB8AC3E}">
        <p14:creationId xmlns:p14="http://schemas.microsoft.com/office/powerpoint/2010/main" val="65951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84FED42-0EA5-DB06-4C21-5D47602BA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44" y="139583"/>
            <a:ext cx="11809312" cy="1325563"/>
          </a:xfrm>
        </p:spPr>
        <p:txBody>
          <a:bodyPr>
            <a:noAutofit/>
          </a:bodyPr>
          <a:lstStyle/>
          <a:p>
            <a:pPr algn="ctr"/>
            <a:r>
              <a:rPr lang="en-US" sz="4400" b="1">
                <a:latin typeface="Avenir Next LT Pro" panose="020B0504020202020204" pitchFamily="34" charset="0"/>
              </a:rPr>
              <a:t>Average Price VS Model year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F522E72-8A9F-C7B7-12DF-D94DE995B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452" y="1349982"/>
            <a:ext cx="9469052" cy="538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27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C89E4-2CF6-C107-3CE9-B02EEB9E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0"/>
            <a:ext cx="10515600" cy="1325563"/>
          </a:xfrm>
        </p:spPr>
        <p:txBody>
          <a:bodyPr>
            <a:noAutofit/>
          </a:bodyPr>
          <a:lstStyle/>
          <a:p>
            <a:r>
              <a:rPr lang="en-IN" sz="3600" b="1">
                <a:latin typeface="Avenir Next LT Pro"/>
              </a:rPr>
              <a:t>Top Selling cars VS average days on the </a:t>
            </a:r>
            <a:r>
              <a:rPr lang="en-IN" sz="3600">
                <a:latin typeface="Avenir Next LT Pro"/>
              </a:rPr>
              <a:t>market - New</a:t>
            </a:r>
            <a:r>
              <a:rPr lang="en-IN" sz="3600" b="1">
                <a:latin typeface="Avenir Next LT Pro"/>
              </a:rPr>
              <a:t> cars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C88493C-E436-15D7-C940-968168411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3"/>
          <a:stretch/>
        </p:blipFill>
        <p:spPr bwMode="auto">
          <a:xfrm>
            <a:off x="440723" y="1320660"/>
            <a:ext cx="9743579" cy="537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50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54C89E4-2CF6-C107-3CE9-B02EEB9E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569" y="1710"/>
            <a:ext cx="10515600" cy="1325563"/>
          </a:xfrm>
        </p:spPr>
        <p:txBody>
          <a:bodyPr>
            <a:noAutofit/>
          </a:bodyPr>
          <a:lstStyle/>
          <a:p>
            <a:r>
              <a:rPr lang="en-IN" sz="3600" b="1">
                <a:latin typeface="Avenir Next LT Pro"/>
              </a:rPr>
              <a:t>Top Selling cars VS average days on the </a:t>
            </a:r>
            <a:r>
              <a:rPr lang="en-IN" sz="3600">
                <a:latin typeface="Avenir Next LT Pro"/>
              </a:rPr>
              <a:t>market - Used</a:t>
            </a:r>
            <a:r>
              <a:rPr lang="en-IN" sz="3600" b="1">
                <a:latin typeface="Avenir Next LT Pro"/>
              </a:rPr>
              <a:t> Cars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0056B35-5CDB-928A-0176-2F43C6204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48" y="1095790"/>
            <a:ext cx="9624114" cy="535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82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E0115-BE90-7C2B-4B57-50E36DA68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702" y="1185842"/>
            <a:ext cx="4763734" cy="1617143"/>
          </a:xfrm>
        </p:spPr>
        <p:txBody>
          <a:bodyPr>
            <a:normAutofit/>
          </a:bodyPr>
          <a:lstStyle/>
          <a:p>
            <a:r>
              <a:rPr lang="en-US" b="1">
                <a:latin typeface="Avenir Next LT Pro"/>
              </a:rPr>
              <a:t>Next Steps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3A78C-1D5C-D36A-AA8E-BD08B4FE4520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122467" y="1373411"/>
            <a:ext cx="8069533" cy="5691430"/>
          </a:xfrm>
        </p:spPr>
        <p:txBody>
          <a:bodyPr vert="horz" wrap="square" lIns="0" tIns="0" rIns="0" bIns="0" rtlCol="0" anchor="t">
            <a:spAutoFit/>
          </a:bodyPr>
          <a:lstStyle/>
          <a:p>
            <a:pPr marR="0">
              <a:buFont typeface="Arial"/>
              <a:buChar char="•"/>
            </a:pPr>
            <a:r>
              <a:rPr lang="en-US" sz="2000" b="1">
                <a:latin typeface="Work Sans"/>
              </a:rPr>
              <a:t>Model Refinement</a:t>
            </a:r>
            <a:r>
              <a:rPr lang="en-US" sz="2000">
                <a:latin typeface="Work Sans"/>
              </a:rPr>
              <a:t>: Further fine-tune the clustering and regression models by addressing identified outliers and improving feature selection.</a:t>
            </a:r>
            <a:endParaRPr lang="en-US" sz="2000"/>
          </a:p>
          <a:p>
            <a:pPr>
              <a:buFont typeface="Arial"/>
              <a:buChar char="•"/>
            </a:pPr>
            <a:r>
              <a:rPr lang="en-US" sz="2000" b="1">
                <a:latin typeface="Work Sans"/>
              </a:rPr>
              <a:t>Segmentation by Stock Type</a:t>
            </a:r>
            <a:r>
              <a:rPr lang="en-US" sz="2000">
                <a:latin typeface="Work Sans"/>
              </a:rPr>
              <a:t>: Develop separate models and visualizations for new and used car sales to capture distinct market behaviors.</a:t>
            </a:r>
            <a:endParaRPr lang="en-US" sz="2000"/>
          </a:p>
          <a:p>
            <a:pPr>
              <a:buFont typeface="Arial"/>
              <a:buChar char="•"/>
            </a:pPr>
            <a:r>
              <a:rPr lang="en-US" sz="2000" b="1">
                <a:latin typeface="Work Sans"/>
              </a:rPr>
              <a:t>Geographical Targeting</a:t>
            </a:r>
            <a:r>
              <a:rPr lang="en-US" sz="2000">
                <a:latin typeface="Work Sans"/>
              </a:rPr>
              <a:t>: Use the insights from best-selling regions to guide marketing strategies and optimize inventory allocation.</a:t>
            </a:r>
            <a:endParaRPr lang="en-US" sz="2000"/>
          </a:p>
          <a:p>
            <a:pPr>
              <a:buFont typeface="Arial"/>
              <a:buChar char="•"/>
            </a:pPr>
            <a:r>
              <a:rPr lang="en-US" sz="2000" b="1">
                <a:latin typeface="Work Sans"/>
              </a:rPr>
              <a:t>Validation and Testing</a:t>
            </a:r>
            <a:r>
              <a:rPr lang="en-US" sz="2000">
                <a:latin typeface="Work Sans"/>
              </a:rPr>
              <a:t>: Perform cross-validation and test the models with new data to ensure generalizability and accuracy.</a:t>
            </a:r>
            <a:endParaRPr lang="en-US" sz="2000"/>
          </a:p>
          <a:p>
            <a:pPr>
              <a:buFont typeface="Arial"/>
              <a:buChar char="•"/>
            </a:pPr>
            <a:r>
              <a:rPr lang="en-US" sz="2000" b="1">
                <a:latin typeface="Work Sans"/>
              </a:rPr>
              <a:t>Dashboard Finalization</a:t>
            </a:r>
            <a:r>
              <a:rPr lang="en-US" sz="2000">
                <a:latin typeface="Work Sans"/>
              </a:rPr>
              <a:t>: Refine the visualizations in </a:t>
            </a:r>
            <a:r>
              <a:rPr lang="en-US" sz="2000" err="1">
                <a:latin typeface="Work Sans"/>
              </a:rPr>
              <a:t>PowerBI</a:t>
            </a:r>
            <a:r>
              <a:rPr lang="en-US" sz="2000">
                <a:latin typeface="Work Sans"/>
              </a:rPr>
              <a:t> for clearer insights.</a:t>
            </a:r>
            <a:endParaRPr lang="en-US" sz="200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28543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E9491E-4FB5-A5CF-F4C1-E847F4BF6C29}"/>
              </a:ext>
            </a:extLst>
          </p:cNvPr>
          <p:cNvSpPr txBox="1"/>
          <p:nvPr/>
        </p:nvSpPr>
        <p:spPr>
          <a:xfrm>
            <a:off x="2999656" y="2996952"/>
            <a:ext cx="5976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>
                <a:solidFill>
                  <a:schemeClr val="bg1"/>
                </a:solidFill>
                <a:latin typeface="Avenir Next LT Pro" panose="020B0504020202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37699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A3B1E-F69B-4BB8-ADCB-65D2B6191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venir Next LT Pro" panose="020B0504020202020204" pitchFamily="34" charset="0"/>
              </a:rPr>
              <a:t>Group Members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E8884E-889A-D060-BA45-A7CF06F3381C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431912" y="1314796"/>
            <a:ext cx="5150488" cy="252530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00"/>
              <a:t>Dionathan Dos Santos ~ Model Developer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00"/>
              <a:t>Mayank Khera ~ Data gathering and preparation (Scrum Master)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00"/>
              <a:t>Navkirat Singh ~ Team Leader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00"/>
              <a:t>Vinit Kataria ~ Result Interpreter and presenter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6838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E0115-BE90-7C2B-4B57-50E36DA68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564" y="1314796"/>
            <a:ext cx="4763734" cy="1617143"/>
          </a:xfrm>
        </p:spPr>
        <p:txBody>
          <a:bodyPr>
            <a:normAutofit/>
          </a:bodyPr>
          <a:lstStyle/>
          <a:p>
            <a:r>
              <a:rPr lang="en-US" b="1">
                <a:latin typeface="Avenir Next LT Pro" panose="020B0504020202020204" pitchFamily="34" charset="0"/>
              </a:rPr>
              <a:t>Problem Statement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3A78C-1D5C-D36A-AA8E-BD08B4FE4520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919636" y="1314796"/>
            <a:ext cx="6662764" cy="4874155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/>
              <a:t>Identify what geographical regions in Edmonton are the best sellers.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latin typeface="Work Sans"/>
              </a:rPr>
              <a:t>Cluster regions by number of sales and total gross sale.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latin typeface="Work Sans"/>
              </a:rPr>
              <a:t>Consider creating a model for used cars and another one for new cars.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latin typeface="Work Sans"/>
              </a:rPr>
              <a:t>For visualization, generate necessary graphs, charts etc. in your dashboard.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4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E0115-BE90-7C2B-4B57-50E36DA68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76" y="1870"/>
            <a:ext cx="10515600" cy="1085481"/>
          </a:xfrm>
        </p:spPr>
        <p:txBody>
          <a:bodyPr>
            <a:normAutofit/>
          </a:bodyPr>
          <a:lstStyle/>
          <a:p>
            <a:r>
              <a:rPr lang="en-US" b="1">
                <a:latin typeface="Avenir Next LT Pro"/>
              </a:rPr>
              <a:t>Dataset Overview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3A78C-1D5C-D36A-AA8E-BD08B4FE45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9351" y="1096027"/>
            <a:ext cx="11632504" cy="614334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200" b="1">
                <a:latin typeface="Work Sans"/>
              </a:rPr>
              <a:t>Source(s) of Data</a:t>
            </a:r>
            <a:r>
              <a:rPr lang="en-US" sz="2200">
                <a:latin typeface="Work Sans"/>
              </a:rPr>
              <a:t>:</a:t>
            </a:r>
            <a:endParaRPr lang="en-US" sz="2200"/>
          </a:p>
          <a:p>
            <a:pPr marL="10795" lvl="1">
              <a:buFont typeface="Arial"/>
              <a:buChar char="•"/>
            </a:pPr>
            <a:r>
              <a:rPr lang="en-US" sz="2000" b="0">
                <a:latin typeface="Work Sans"/>
              </a:rPr>
              <a:t>Data provided by Go Auto's Business Intelligence Team.</a:t>
            </a:r>
            <a:endParaRPr lang="en-US" sz="2000" b="0"/>
          </a:p>
          <a:p>
            <a:pPr marL="10795" lvl="1">
              <a:buFont typeface="Arial"/>
              <a:buChar char="•"/>
            </a:pPr>
            <a:r>
              <a:rPr lang="en-US" sz="2000" b="0">
                <a:latin typeface="Work Sans"/>
              </a:rPr>
              <a:t>Includes vehicle listings from Canadian Black Book (CBB) API for Edmonton dealerships.</a:t>
            </a:r>
          </a:p>
          <a:p>
            <a:r>
              <a:rPr lang="en-US" sz="2200" b="1">
                <a:latin typeface="Work Sans"/>
              </a:rPr>
              <a:t>Number of Records and Features</a:t>
            </a:r>
            <a:r>
              <a:rPr lang="en-US" sz="2200">
                <a:latin typeface="Work Sans"/>
              </a:rPr>
              <a:t>:</a:t>
            </a:r>
            <a:endParaRPr lang="en-US" sz="2200"/>
          </a:p>
          <a:p>
            <a:pPr marL="10795" lvl="1">
              <a:buFont typeface="Arial"/>
              <a:buChar char="•"/>
            </a:pPr>
            <a:r>
              <a:rPr lang="en-US" sz="2000" b="0">
                <a:latin typeface="Work Sans"/>
              </a:rPr>
              <a:t>Total records: </a:t>
            </a:r>
            <a:r>
              <a:rPr lang="en-US" sz="2000" b="0" u="sng">
                <a:latin typeface="Work Sans"/>
              </a:rPr>
              <a:t>145,114 (rows)</a:t>
            </a:r>
            <a:r>
              <a:rPr lang="en-US" sz="2000" b="0">
                <a:latin typeface="Work Sans"/>
              </a:rPr>
              <a:t>.</a:t>
            </a:r>
            <a:endParaRPr lang="en-US" sz="2000" b="0"/>
          </a:p>
          <a:p>
            <a:pPr marL="10795" lvl="1">
              <a:buFont typeface="Arial"/>
              <a:buChar char="•"/>
            </a:pPr>
            <a:r>
              <a:rPr lang="en-US" sz="2000" b="0">
                <a:latin typeface="Work Sans"/>
              </a:rPr>
              <a:t>Number of features (variables): 15, including price, mileage, model year, stock type, and dealer location</a:t>
            </a:r>
            <a:r>
              <a:rPr lang="en-US" sz="2000">
                <a:latin typeface="Work Sans"/>
              </a:rPr>
              <a:t>.</a:t>
            </a:r>
            <a:endParaRPr lang="en-US" sz="2000"/>
          </a:p>
          <a:p>
            <a:r>
              <a:rPr lang="en-US" sz="2200" b="1">
                <a:latin typeface="Work Sans"/>
              </a:rPr>
              <a:t>Key Features</a:t>
            </a:r>
            <a:r>
              <a:rPr lang="en-US" sz="2200">
                <a:latin typeface="Work Sans"/>
              </a:rPr>
              <a:t>:</a:t>
            </a:r>
            <a:endParaRPr lang="en-US" sz="2200"/>
          </a:p>
          <a:p>
            <a:pPr marL="10795" lvl="1">
              <a:buFont typeface="Arial"/>
              <a:buChar char="•"/>
            </a:pPr>
            <a:r>
              <a:rPr lang="en-US" sz="2000" b="1">
                <a:latin typeface="Work Sans"/>
              </a:rPr>
              <a:t>Price</a:t>
            </a:r>
            <a:r>
              <a:rPr lang="en-US" sz="2000">
                <a:latin typeface="Work Sans"/>
              </a:rPr>
              <a:t>: </a:t>
            </a:r>
            <a:r>
              <a:rPr lang="en-US" sz="2000" b="0">
                <a:latin typeface="Work Sans"/>
              </a:rPr>
              <a:t>Vehicle selling price (numerical).</a:t>
            </a:r>
            <a:endParaRPr lang="en-US" sz="2000" b="0"/>
          </a:p>
          <a:p>
            <a:pPr marL="10795" lvl="1">
              <a:buFont typeface="Arial"/>
              <a:buChar char="•"/>
            </a:pPr>
            <a:r>
              <a:rPr lang="en-US" sz="2000" b="1">
                <a:latin typeface="Work Sans"/>
              </a:rPr>
              <a:t>Mileage</a:t>
            </a:r>
            <a:r>
              <a:rPr lang="en-US" sz="2000">
                <a:latin typeface="Work Sans"/>
              </a:rPr>
              <a:t>: </a:t>
            </a:r>
            <a:r>
              <a:rPr lang="en-US" sz="2000" b="0">
                <a:latin typeface="Work Sans"/>
              </a:rPr>
              <a:t>Total mileage of the vehicle (numerical).</a:t>
            </a:r>
            <a:endParaRPr lang="en-US" sz="2000" b="0"/>
          </a:p>
          <a:p>
            <a:pPr marL="10795" lvl="1">
              <a:buFont typeface="Arial"/>
              <a:buChar char="•"/>
            </a:pPr>
            <a:r>
              <a:rPr lang="en-US" sz="2000" b="1">
                <a:latin typeface="Work Sans"/>
              </a:rPr>
              <a:t>Model Year</a:t>
            </a:r>
            <a:r>
              <a:rPr lang="en-US" sz="2000">
                <a:latin typeface="Work Sans"/>
              </a:rPr>
              <a:t>: </a:t>
            </a:r>
            <a:r>
              <a:rPr lang="en-US" sz="2000" b="0">
                <a:latin typeface="Work Sans"/>
              </a:rPr>
              <a:t>Year the vehicle was manufactured (numerical).</a:t>
            </a:r>
            <a:endParaRPr lang="en-US" sz="2000" b="0"/>
          </a:p>
          <a:p>
            <a:pPr marL="10795" lvl="1">
              <a:buFont typeface="Arial"/>
              <a:buChar char="•"/>
            </a:pPr>
            <a:r>
              <a:rPr lang="en-US" sz="2000" b="1">
                <a:latin typeface="Work Sans"/>
              </a:rPr>
              <a:t>Stock Type</a:t>
            </a:r>
            <a:r>
              <a:rPr lang="en-US" sz="2000">
                <a:latin typeface="Work Sans"/>
              </a:rPr>
              <a:t>: </a:t>
            </a:r>
            <a:r>
              <a:rPr lang="en-US" sz="2000" b="0">
                <a:latin typeface="Work Sans"/>
              </a:rPr>
              <a:t>Categorized as either new or used (categorical).</a:t>
            </a:r>
            <a:endParaRPr lang="en-US" sz="2000" b="0"/>
          </a:p>
          <a:p>
            <a:pPr marL="10795" lvl="1">
              <a:buFont typeface="Arial"/>
              <a:buChar char="•"/>
            </a:pPr>
            <a:r>
              <a:rPr lang="en-US" sz="2000" b="1">
                <a:latin typeface="Work Sans"/>
              </a:rPr>
              <a:t>Dealer Postal Code</a:t>
            </a:r>
            <a:r>
              <a:rPr lang="en-US" sz="2000">
                <a:latin typeface="Work Sans"/>
              </a:rPr>
              <a:t>:</a:t>
            </a:r>
            <a:r>
              <a:rPr lang="en-US" sz="2000" b="0">
                <a:latin typeface="Work Sans"/>
              </a:rPr>
              <a:t> Location identifier for each dealer (categorical).</a:t>
            </a:r>
            <a:endParaRPr lang="en-US" sz="2000" b="0"/>
          </a:p>
          <a:p>
            <a:r>
              <a:rPr lang="en-US" sz="2200" b="1">
                <a:latin typeface="Work Sans"/>
              </a:rPr>
              <a:t>Handling of Missing Values</a:t>
            </a:r>
            <a:r>
              <a:rPr lang="en-US" sz="2200">
                <a:latin typeface="Work Sans"/>
              </a:rPr>
              <a:t>:</a:t>
            </a:r>
            <a:endParaRPr lang="en-US" sz="2200"/>
          </a:p>
          <a:p>
            <a:pPr marL="10795" lvl="1">
              <a:buFont typeface="Arial"/>
              <a:buChar char="•"/>
            </a:pPr>
            <a:r>
              <a:rPr lang="en-US" sz="2000" b="0">
                <a:latin typeface="Work Sans"/>
              </a:rPr>
              <a:t>No significant missing values detected in key features.</a:t>
            </a:r>
            <a:endParaRPr lang="en-US" sz="2000" b="0"/>
          </a:p>
          <a:p>
            <a:pPr marL="10795" lvl="1">
              <a:buFont typeface="Arial"/>
              <a:buChar char="•"/>
            </a:pPr>
            <a:r>
              <a:rPr lang="en-US" sz="2000" b="0">
                <a:latin typeface="Work Sans"/>
              </a:rPr>
              <a:t>Minor data cleaning steps performed for standardization of postal codes and model names.</a:t>
            </a:r>
            <a:endParaRPr lang="en-US" sz="2000" b="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2000"/>
          </a:p>
        </p:txBody>
      </p:sp>
      <p:pic>
        <p:nvPicPr>
          <p:cNvPr id="12" name="Picture 11" descr="A yellow line on a white background&#10;&#10;Description automatically generated">
            <a:extLst>
              <a:ext uri="{FF2B5EF4-FFF2-40B4-BE49-F238E27FC236}">
                <a16:creationId xmlns:a16="http://schemas.microsoft.com/office/drawing/2014/main" id="{F3D440F5-3E5A-FAA0-4106-D0DC86F112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138" b="13452"/>
          <a:stretch/>
        </p:blipFill>
        <p:spPr>
          <a:xfrm>
            <a:off x="6559007" y="664793"/>
            <a:ext cx="5637015" cy="41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9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73A4BCB-25AE-B64D-A5F4-36966BCE5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63" y="1473810"/>
            <a:ext cx="2343150" cy="1495425"/>
          </a:xfrm>
          <a:prstGeom prst="rect">
            <a:avLst/>
          </a:prstGeom>
        </p:spPr>
      </p:pic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343F89F-552F-1129-6929-4300EC34C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881" y="1467583"/>
            <a:ext cx="2162175" cy="1484434"/>
          </a:xfrm>
          <a:prstGeom prst="rect">
            <a:avLst/>
          </a:prstGeom>
        </p:spPr>
      </p:pic>
      <p:pic>
        <p:nvPicPr>
          <p:cNvPr id="4" name="Picture 3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5B810372-EE96-8020-4A9C-CFD28A2669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325" y="3294917"/>
            <a:ext cx="2333625" cy="1581150"/>
          </a:xfrm>
          <a:prstGeom prst="rect">
            <a:avLst/>
          </a:prstGeom>
        </p:spPr>
      </p:pic>
      <p:pic>
        <p:nvPicPr>
          <p:cNvPr id="5" name="Picture 4" descr="A blue rectangular graph with white lines&#10;&#10;Description automatically generated">
            <a:extLst>
              <a:ext uri="{FF2B5EF4-FFF2-40B4-BE49-F238E27FC236}">
                <a16:creationId xmlns:a16="http://schemas.microsoft.com/office/drawing/2014/main" id="{5A081D63-3AB0-3DCF-7FBD-59854C4AA9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1079" y="3300046"/>
            <a:ext cx="3400425" cy="1582615"/>
          </a:xfrm>
          <a:prstGeom prst="rect">
            <a:avLst/>
          </a:prstGeom>
        </p:spPr>
      </p:pic>
      <p:pic>
        <p:nvPicPr>
          <p:cNvPr id="8" name="Picture 7" descr="A white background with black text and numbers&#10;&#10;Description automatically generated">
            <a:extLst>
              <a:ext uri="{FF2B5EF4-FFF2-40B4-BE49-F238E27FC236}">
                <a16:creationId xmlns:a16="http://schemas.microsoft.com/office/drawing/2014/main" id="{F966FEF9-EF5E-C558-027F-A1F897669B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6494" y="3302244"/>
            <a:ext cx="2302119" cy="1578219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AAB9734C-FCC7-C5F7-385A-BDB4568497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7772" y="3310303"/>
            <a:ext cx="2333625" cy="1562099"/>
          </a:xfrm>
          <a:prstGeom prst="rect">
            <a:avLst/>
          </a:prstGeom>
        </p:spPr>
      </p:pic>
      <p:pic>
        <p:nvPicPr>
          <p:cNvPr id="11" name="Picture 10" descr="A white background with black text and numbers&#10;&#10;Description automatically generated">
            <a:extLst>
              <a:ext uri="{FF2B5EF4-FFF2-40B4-BE49-F238E27FC236}">
                <a16:creationId xmlns:a16="http://schemas.microsoft.com/office/drawing/2014/main" id="{27744679-CDC9-5ABC-91FB-2AE4ACDA2D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1255" y="1462454"/>
            <a:ext cx="2343150" cy="1494692"/>
          </a:xfrm>
          <a:prstGeom prst="rect">
            <a:avLst/>
          </a:prstGeom>
        </p:spPr>
      </p:pic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62024993-2796-6AFA-2A16-3B52E55D8A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0267" y="1460621"/>
            <a:ext cx="2686050" cy="14983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39E7A97-DE9E-4035-B586-EA9C8A849934}"/>
              </a:ext>
            </a:extLst>
          </p:cNvPr>
          <p:cNvSpPr txBox="1"/>
          <p:nvPr/>
        </p:nvSpPr>
        <p:spPr>
          <a:xfrm>
            <a:off x="726830" y="5169877"/>
            <a:ext cx="1087901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"/>
              <a:buChar char="•"/>
            </a:pPr>
            <a:r>
              <a:rPr lang="en-US" b="1"/>
              <a:t>Dealer Distribution</a:t>
            </a:r>
            <a:r>
              <a:rPr lang="en-US"/>
              <a:t>: Most vehicles are concentrated in postal codes like T5V 0C3 and T5L 5H7, with </a:t>
            </a:r>
            <a:r>
              <a:rPr lang="en-US" err="1"/>
              <a:t>AutoCanada</a:t>
            </a:r>
            <a:r>
              <a:rPr lang="en-US"/>
              <a:t> as the top dealership by volume.</a:t>
            </a:r>
            <a:br>
              <a:rPr lang="en-US"/>
            </a:br>
            <a:endParaRPr lang="en-US">
              <a:solidFill>
                <a:srgbClr val="000000"/>
              </a:solidFill>
            </a:endParaRPr>
          </a:p>
          <a:p>
            <a:pPr>
              <a:buFont typeface=""/>
              <a:buChar char="•"/>
            </a:pPr>
            <a:r>
              <a:rPr lang="en-US" b="1"/>
              <a:t>Stock Type Breakdown</a:t>
            </a:r>
            <a:r>
              <a:rPr lang="en-US"/>
              <a:t>: About 50% of the vehicles are used, with a slight edge over new vehicles in the stock listings.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D81F5EE-E7CD-300F-2947-88B436709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348" y="1812"/>
            <a:ext cx="7999304" cy="1148220"/>
          </a:xfrm>
        </p:spPr>
        <p:txBody>
          <a:bodyPr>
            <a:normAutofit/>
          </a:bodyPr>
          <a:lstStyle/>
          <a:p>
            <a:r>
              <a:rPr lang="en-US" sz="3600">
                <a:latin typeface="Avenir Next LT Pro"/>
              </a:rPr>
              <a:t>Statistical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C1AEB2-0277-2FC0-3031-373EE8107D09}"/>
              </a:ext>
            </a:extLst>
          </p:cNvPr>
          <p:cNvSpPr txBox="1"/>
          <p:nvPr/>
        </p:nvSpPr>
        <p:spPr>
          <a:xfrm>
            <a:off x="6400800" y="773723"/>
            <a:ext cx="46423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/>
              <a:t>*Made with </a:t>
            </a:r>
            <a:r>
              <a:rPr lang="en-US" i="1" err="1"/>
              <a:t>Sweetviz</a:t>
            </a:r>
            <a:r>
              <a:rPr lang="en-US" i="1"/>
              <a:t> library in Python</a:t>
            </a:r>
          </a:p>
        </p:txBody>
      </p:sp>
    </p:spTree>
    <p:extLst>
      <p:ext uri="{BB962C8B-B14F-4D97-AF65-F5344CB8AC3E}">
        <p14:creationId xmlns:p14="http://schemas.microsoft.com/office/powerpoint/2010/main" val="1067988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FC81004E-2F0D-1474-E6C7-620F71255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99" y="1056175"/>
            <a:ext cx="7119572" cy="58007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0136828-0169-BF95-2AFF-550231F47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348" y="1812"/>
            <a:ext cx="7999304" cy="1148220"/>
          </a:xfrm>
        </p:spPr>
        <p:txBody>
          <a:bodyPr>
            <a:normAutofit/>
          </a:bodyPr>
          <a:lstStyle/>
          <a:p>
            <a:r>
              <a:rPr lang="en-US" sz="3600" b="0">
                <a:latin typeface="Work Sans ExtraBold"/>
              </a:rPr>
              <a:t>Correlation Analysis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06AF1C-D34C-F5CF-D935-34C9B4033B2E}"/>
              </a:ext>
            </a:extLst>
          </p:cNvPr>
          <p:cNvSpPr txBox="1"/>
          <p:nvPr/>
        </p:nvSpPr>
        <p:spPr>
          <a:xfrm>
            <a:off x="8194431" y="1078524"/>
            <a:ext cx="3821723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"/>
              <a:buChar char="•"/>
            </a:pPr>
            <a:r>
              <a:rPr lang="en-US" sz="2400" b="1"/>
              <a:t>Key Correlation Insights</a:t>
            </a:r>
            <a:r>
              <a:rPr lang="en-US" sz="2400"/>
              <a:t>: Strong negative correlation between mileage and model year (-0.84) indicates that newer cars tend to have lower mileage.</a:t>
            </a:r>
            <a:br>
              <a:rPr lang="en-US" sz="2400"/>
            </a:br>
            <a:endParaRPr lang="en-US" sz="2400">
              <a:solidFill>
                <a:srgbClr val="000000"/>
              </a:solidFill>
            </a:endParaRPr>
          </a:p>
          <a:p>
            <a:pPr>
              <a:buFont typeface=""/>
              <a:buChar char="•"/>
            </a:pPr>
            <a:r>
              <a:rPr lang="en-US" sz="2400" b="1"/>
              <a:t>Price Relationships</a:t>
            </a:r>
            <a:r>
              <a:rPr lang="en-US" sz="2400"/>
              <a:t>: Price shows weak correlations with other variables, meaning that price is not strongly driven by mileage, year, or vehicle age alone.</a:t>
            </a:r>
          </a:p>
        </p:txBody>
      </p:sp>
    </p:spTree>
    <p:extLst>
      <p:ext uri="{BB962C8B-B14F-4D97-AF65-F5344CB8AC3E}">
        <p14:creationId xmlns:p14="http://schemas.microsoft.com/office/powerpoint/2010/main" val="217374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5ED9206-25C0-76B7-53A3-C228B9BBA8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085985"/>
              </p:ext>
            </p:extLst>
          </p:nvPr>
        </p:nvGraphicFramePr>
        <p:xfrm>
          <a:off x="1732767" y="1597068"/>
          <a:ext cx="8441381" cy="450857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47941">
                  <a:extLst>
                    <a:ext uri="{9D8B030D-6E8A-4147-A177-3AD203B41FA5}">
                      <a16:colId xmlns:a16="http://schemas.microsoft.com/office/drawing/2014/main" val="4240673508"/>
                    </a:ext>
                  </a:extLst>
                </a:gridCol>
                <a:gridCol w="1341700">
                  <a:extLst>
                    <a:ext uri="{9D8B030D-6E8A-4147-A177-3AD203B41FA5}">
                      <a16:colId xmlns:a16="http://schemas.microsoft.com/office/drawing/2014/main" val="3660204087"/>
                    </a:ext>
                  </a:extLst>
                </a:gridCol>
                <a:gridCol w="2951740">
                  <a:extLst>
                    <a:ext uri="{9D8B030D-6E8A-4147-A177-3AD203B41FA5}">
                      <a16:colId xmlns:a16="http://schemas.microsoft.com/office/drawing/2014/main" val="2770571811"/>
                    </a:ext>
                  </a:extLst>
                </a:gridCol>
              </a:tblGrid>
              <a:tr h="217436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Dealership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#Cars Sold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$ Total Sold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71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604931"/>
                  </a:ext>
                </a:extLst>
              </a:tr>
              <a:tr h="420377">
                <a:tc>
                  <a:txBody>
                    <a:bodyPr/>
                    <a:lstStyle/>
                    <a:p>
                      <a:r>
                        <a:rPr lang="en-US" sz="1800" b="1" err="1">
                          <a:effectLst/>
                          <a:latin typeface="Aptos Narrow"/>
                        </a:rPr>
                        <a:t>Autocanada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ptos Narrow"/>
                        </a:rPr>
                        <a:t>809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Aptos Narrow"/>
                        </a:rPr>
                        <a:t> $                               10,277,477.00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411882"/>
                  </a:ext>
                </a:extLst>
              </a:tr>
              <a:tr h="420377"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  <a:latin typeface="Aptos Narrow"/>
                        </a:rPr>
                        <a:t>Canada One Auto Group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ptos Narrow"/>
                        </a:rPr>
                        <a:t>533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Aptos Narrow"/>
                        </a:rPr>
                        <a:t> $                                  7,126,429.00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0644345"/>
                  </a:ext>
                </a:extLst>
              </a:tr>
              <a:tr h="420377"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  <a:latin typeface="Aptos Narrow"/>
                        </a:rPr>
                        <a:t>House Of Cars Leduc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ptos Narrow"/>
                        </a:rPr>
                        <a:t>291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Aptos Narrow"/>
                        </a:rPr>
                        <a:t> $                                  5,022,718.00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0687343"/>
                  </a:ext>
                </a:extLst>
              </a:tr>
              <a:tr h="420377"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  <a:latin typeface="Aptos Narrow"/>
                        </a:rPr>
                        <a:t>House Of Cars Argyll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ptos Narrow"/>
                        </a:rPr>
                        <a:t>175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Aptos Narrow"/>
                        </a:rPr>
                        <a:t> $                                  3,028,800.00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7310567"/>
                  </a:ext>
                </a:extLst>
              </a:tr>
              <a:tr h="420377"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  <a:latin typeface="Aptos Narrow"/>
                        </a:rPr>
                        <a:t>Northgate Chevrolet Buick </a:t>
                      </a:r>
                      <a:r>
                        <a:rPr lang="en-US" sz="1800" b="1" dirty="0" err="1">
                          <a:effectLst/>
                          <a:latin typeface="Aptos Narrow"/>
                        </a:rPr>
                        <a:t>Gmc</a:t>
                      </a:r>
                      <a:endParaRPr lang="en-US" sz="1800" b="1" dirty="0">
                        <a:effectLst/>
                        <a:latin typeface="Aptos Narrow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ptos Narrow"/>
                        </a:rPr>
                        <a:t>92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Aptos Narrow"/>
                        </a:rPr>
                        <a:t> $                                  1,717,942.00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779800"/>
                  </a:ext>
                </a:extLst>
              </a:tr>
              <a:tr h="420377">
                <a:tc>
                  <a:txBody>
                    <a:bodyPr/>
                    <a:lstStyle/>
                    <a:p>
                      <a:r>
                        <a:rPr lang="en-US" sz="1800" b="1" err="1">
                          <a:effectLst/>
                          <a:latin typeface="Aptos Narrow"/>
                        </a:rPr>
                        <a:t>Xs</a:t>
                      </a:r>
                      <a:r>
                        <a:rPr lang="en-US" sz="1800" b="1">
                          <a:effectLst/>
                          <a:latin typeface="Aptos Narrow"/>
                        </a:rPr>
                        <a:t> Credit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ptos Narrow"/>
                        </a:rPr>
                        <a:t>85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Aptos Narrow"/>
                        </a:rPr>
                        <a:t> $                                      741,715.00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368934"/>
                  </a:ext>
                </a:extLst>
              </a:tr>
              <a:tr h="420377"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  <a:latin typeface="Aptos Narrow"/>
                        </a:rPr>
                        <a:t>The Truck Depot (A Division Of L.A. Nissan)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ptos Narrow"/>
                        </a:rPr>
                        <a:t>84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Aptos Narrow"/>
                        </a:rPr>
                        <a:t> $                                      767,533.00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989084"/>
                  </a:ext>
                </a:extLst>
              </a:tr>
              <a:tr h="420377">
                <a:tc>
                  <a:txBody>
                    <a:bodyPr/>
                    <a:lstStyle/>
                    <a:p>
                      <a:r>
                        <a:rPr lang="en-US" sz="1800" b="1" err="1">
                          <a:effectLst/>
                          <a:latin typeface="Aptos Narrow"/>
                        </a:rPr>
                        <a:t>AutoCanada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ptos Narrow"/>
                        </a:rPr>
                        <a:t>84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Aptos Narrow"/>
                        </a:rPr>
                        <a:t> $                                      919,811.00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9677655"/>
                  </a:ext>
                </a:extLst>
              </a:tr>
              <a:tr h="420377"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  <a:latin typeface="Aptos Narrow"/>
                        </a:rPr>
                        <a:t>Kaizen Kustoms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ptos Narrow"/>
                        </a:rPr>
                        <a:t>79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Aptos Narrow"/>
                        </a:rPr>
                        <a:t> $                                  1,160,062.00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799562"/>
                  </a:ext>
                </a:extLst>
              </a:tr>
              <a:tr h="420377">
                <a:tc>
                  <a:txBody>
                    <a:bodyPr/>
                    <a:lstStyle/>
                    <a:p>
                      <a:r>
                        <a:rPr lang="en-US" sz="1800" b="1">
                          <a:effectLst/>
                          <a:latin typeface="Aptos Narrow"/>
                        </a:rPr>
                        <a:t>Sherwood Park Chevrolet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ptos Narrow"/>
                        </a:rPr>
                        <a:t>79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Aptos Narrow"/>
                        </a:rPr>
                        <a:t> $                                  1,786,673.00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993330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102F2F9B-15FE-C000-F3A1-5146C031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834" y="323152"/>
            <a:ext cx="8545792" cy="1272677"/>
          </a:xfrm>
        </p:spPr>
        <p:txBody>
          <a:bodyPr>
            <a:normAutofit/>
          </a:bodyPr>
          <a:lstStyle/>
          <a:p>
            <a:r>
              <a:rPr lang="en-US" sz="3600">
                <a:latin typeface="Avenir Next LT Pro"/>
              </a:rPr>
              <a:t>#10 Dealers (Total Amount Sold/ $)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325594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C76C4-3CF6-0393-FECE-769E0DB86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332656"/>
            <a:ext cx="9002216" cy="1174899"/>
          </a:xfrm>
        </p:spPr>
        <p:txBody>
          <a:bodyPr>
            <a:normAutofit fontScale="90000"/>
          </a:bodyPr>
          <a:lstStyle/>
          <a:p>
            <a:r>
              <a:rPr lang="en-US" sz="4000">
                <a:latin typeface="Avenir Next LT Pro"/>
              </a:rPr>
              <a:t>Top 10 Regions for New cars sales by Most Popular Makes</a:t>
            </a:r>
            <a:endParaRPr lang="en-IN" sz="8800">
              <a:latin typeface="Avenir Next LT Pro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E021330-C592-78C7-E7EE-91700C38A8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2"/>
          <a:stretch/>
        </p:blipFill>
        <p:spPr bwMode="auto">
          <a:xfrm>
            <a:off x="767408" y="1772816"/>
            <a:ext cx="10311966" cy="483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7A6839-4B6C-C658-4CBB-7CEA38E86C11}"/>
              </a:ext>
            </a:extLst>
          </p:cNvPr>
          <p:cNvSpPr txBox="1"/>
          <p:nvPr/>
        </p:nvSpPr>
        <p:spPr>
          <a:xfrm>
            <a:off x="7373815" y="2274277"/>
            <a:ext cx="27432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*Edmonton leads in Ford sales, significantly outpacing other regions, indicating a concentrated demand in this area.</a:t>
            </a:r>
          </a:p>
        </p:txBody>
      </p:sp>
    </p:spTree>
    <p:extLst>
      <p:ext uri="{BB962C8B-B14F-4D97-AF65-F5344CB8AC3E}">
        <p14:creationId xmlns:p14="http://schemas.microsoft.com/office/powerpoint/2010/main" val="223095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F58BAC85-6C84-3390-C55A-4BE5D0CEE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1233370"/>
            <a:ext cx="11334750" cy="561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F8F5E7A-7195-8B25-CE3F-041A7C59923B}"/>
              </a:ext>
            </a:extLst>
          </p:cNvPr>
          <p:cNvSpPr txBox="1">
            <a:spLocks/>
          </p:cNvSpPr>
          <p:nvPr/>
        </p:nvSpPr>
        <p:spPr>
          <a:xfrm>
            <a:off x="553505" y="61259"/>
            <a:ext cx="9002216" cy="1174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i="0" kern="1200">
                <a:solidFill>
                  <a:schemeClr val="tx1"/>
                </a:solidFill>
                <a:latin typeface="Work Sans ExtraBold" pitchFamily="2" charset="77"/>
                <a:ea typeface="+mj-ea"/>
                <a:cs typeface="+mj-cs"/>
              </a:defRPr>
            </a:lvl1pPr>
          </a:lstStyle>
          <a:p>
            <a:r>
              <a:rPr lang="en-US" sz="4000">
                <a:latin typeface="Avenir Next LT Pro"/>
              </a:rPr>
              <a:t>Top 10 Regions for Used cars sales by Most Popular Makes</a:t>
            </a:r>
            <a:endParaRPr lang="en-IN" sz="8800">
              <a:latin typeface="Avenir Next LT Pr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FC61A8-9720-863B-7BDC-E67FDA40BE53}"/>
              </a:ext>
            </a:extLst>
          </p:cNvPr>
          <p:cNvSpPr txBox="1"/>
          <p:nvPr/>
        </p:nvSpPr>
        <p:spPr>
          <a:xfrm>
            <a:off x="7741085" y="1926921"/>
            <a:ext cx="27432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*Edmonton significantly leads in used Ford sales, showing a clear preference for Ford vehicles in the used car market.</a:t>
            </a:r>
          </a:p>
        </p:txBody>
      </p:sp>
    </p:spTree>
    <p:extLst>
      <p:ext uri="{BB962C8B-B14F-4D97-AF65-F5344CB8AC3E}">
        <p14:creationId xmlns:p14="http://schemas.microsoft.com/office/powerpoint/2010/main" val="423504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ustom Design">
  <a:themeElements>
    <a:clrScheme name="Norquest Brand Colours 2022">
      <a:dk1>
        <a:srgbClr val="222222"/>
      </a:dk1>
      <a:lt1>
        <a:srgbClr val="FFFFFF"/>
      </a:lt1>
      <a:dk2>
        <a:srgbClr val="AA1F2E"/>
      </a:dk2>
      <a:lt2>
        <a:srgbClr val="E41F26"/>
      </a:lt2>
      <a:accent1>
        <a:srgbClr val="E41F26"/>
      </a:accent1>
      <a:accent2>
        <a:srgbClr val="FFBD00"/>
      </a:accent2>
      <a:accent3>
        <a:srgbClr val="FF8F1C"/>
      </a:accent3>
      <a:accent4>
        <a:srgbClr val="702F8A"/>
      </a:accent4>
      <a:accent5>
        <a:srgbClr val="AA1F2E"/>
      </a:accent5>
      <a:accent6>
        <a:srgbClr val="222222"/>
      </a:accent6>
      <a:hlink>
        <a:srgbClr val="AA1F2E"/>
      </a:hlink>
      <a:folHlink>
        <a:srgbClr val="AA1F2E"/>
      </a:folHlink>
    </a:clrScheme>
    <a:fontScheme name="NQ Work Sans font">
      <a:majorFont>
        <a:latin typeface="Work Sans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err="1" smtClean="0">
            <a:solidFill>
              <a:schemeClr val="tx1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orQuest-Powerpoint-Template-July-6-v2-2022" id="{AFA2B02E-3E2A-CB4F-81A6-777FEE267DB7}" vid="{F6F02A2D-74F1-E64E-99FC-0267A64C73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C27C321C8B964FB31995D26478A93C" ma:contentTypeVersion="8" ma:contentTypeDescription="Create a new document." ma:contentTypeScope="" ma:versionID="524d7dff315deb4f492495970b2b30f3">
  <xsd:schema xmlns:xsd="http://www.w3.org/2001/XMLSchema" xmlns:xs="http://www.w3.org/2001/XMLSchema" xmlns:p="http://schemas.microsoft.com/office/2006/metadata/properties" xmlns:ns2="b36aacda-35e1-4ca4-a99c-d7a40ada1256" xmlns:ns3="542724af-919c-4b0e-bf98-a49ca9ed8102" targetNamespace="http://schemas.microsoft.com/office/2006/metadata/properties" ma:root="true" ma:fieldsID="db2924045024c5c1305ce4c9857bac8c" ns2:_="" ns3:_="">
    <xsd:import namespace="b36aacda-35e1-4ca4-a99c-d7a40ada1256"/>
    <xsd:import namespace="542724af-919c-4b0e-bf98-a49ca9ed81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6aacda-35e1-4ca4-a99c-d7a40ada125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2724af-919c-4b0e-bf98-a49ca9ed8102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2F2024C-535D-4CCC-8B7B-29691AC617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0B337E-5CAE-44A8-9BBC-50620A2A5064}">
  <ds:schemaRefs>
    <ds:schemaRef ds:uri="542724af-919c-4b0e-bf98-a49ca9ed8102"/>
    <ds:schemaRef ds:uri="b36aacda-35e1-4ca4-a99c-d7a40ada125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630F274-F7DA-453F-88E3-EA950C59B7B5}">
  <ds:schemaRefs>
    <ds:schemaRef ds:uri="542724af-919c-4b0e-bf98-a49ca9ed8102"/>
    <ds:schemaRef ds:uri="b36aacda-35e1-4ca4-a99c-d7a40ada125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NorQuest-Powerpoint-Template-July-2022</Template>
  <TotalTime>0</TotalTime>
  <Words>768</Words>
  <Application>Microsoft Office PowerPoint</Application>
  <PresentationFormat>Widescreen</PresentationFormat>
  <Paragraphs>120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Aptos Narrow</vt:lpstr>
      <vt:lpstr>Arial</vt:lpstr>
      <vt:lpstr>Avenir Next LT Pro</vt:lpstr>
      <vt:lpstr>Calibri</vt:lpstr>
      <vt:lpstr>Work Sans</vt:lpstr>
      <vt:lpstr>Work Sans ExtraBold</vt:lpstr>
      <vt:lpstr>Work Sans Medium</vt:lpstr>
      <vt:lpstr>Work Sans SemiBold</vt:lpstr>
      <vt:lpstr>WorkSans-ExtraBold</vt:lpstr>
      <vt:lpstr>WorkSans-SemiBold</vt:lpstr>
      <vt:lpstr>Custom Design</vt:lpstr>
      <vt:lpstr>PowerPoint Presentation</vt:lpstr>
      <vt:lpstr>Group Members</vt:lpstr>
      <vt:lpstr>Problem Statement</vt:lpstr>
      <vt:lpstr>Dataset Overview</vt:lpstr>
      <vt:lpstr>Statistical Data</vt:lpstr>
      <vt:lpstr>Correlation Analysis</vt:lpstr>
      <vt:lpstr>#10 Dealers (Total Amount Sold/ $)</vt:lpstr>
      <vt:lpstr>Top 10 Regions for New cars sales by Most Popular Makes</vt:lpstr>
      <vt:lpstr>PowerPoint Presentation</vt:lpstr>
      <vt:lpstr>PowerPoint Presentation</vt:lpstr>
      <vt:lpstr>PowerPoint Presentation</vt:lpstr>
      <vt:lpstr>Average Price VS Model year</vt:lpstr>
      <vt:lpstr>Top Selling cars VS average days on the market - New cars</vt:lpstr>
      <vt:lpstr>Top Selling cars VS average days on the market - Used Cars</vt:lpstr>
      <vt:lpstr>Next Steps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Navkirat singh</dc:creator>
  <cp:lastModifiedBy>Navkirat singh</cp:lastModifiedBy>
  <cp:revision>4</cp:revision>
  <cp:lastPrinted>2022-06-17T17:22:00Z</cp:lastPrinted>
  <dcterms:created xsi:type="dcterms:W3CDTF">2024-10-02T18:50:07Z</dcterms:created>
  <dcterms:modified xsi:type="dcterms:W3CDTF">2024-11-15T18:21:56Z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2022-06-15T00:00:00Z</vt:filetime>
  </property>
  <property fmtid="{D5CDD505-2E9C-101B-9397-08002B2CF9AE}" pid="3" name="Creator">
    <vt:lpwstr>Adobe InDesign 17.3 (Macintosh)</vt:lpwstr>
  </property>
  <property fmtid="{D5CDD505-2E9C-101B-9397-08002B2CF9AE}" pid="4" name="LastSaved">
    <vt:filetime>2022-06-15T00:00:00Z</vt:filetime>
  </property>
  <property fmtid="{D5CDD505-2E9C-101B-9397-08002B2CF9AE}" pid="5" name="ContentTypeId">
    <vt:lpwstr>0x01010010C27C321C8B964FB31995D26478A93C</vt:lpwstr>
  </property>
  <property fmtid="{D5CDD505-2E9C-101B-9397-08002B2CF9AE}" pid="6" name="MSIP_Label_724e6ac5-0e84-491c-8838-b11844917f54_Enabled">
    <vt:lpwstr>true</vt:lpwstr>
  </property>
  <property fmtid="{D5CDD505-2E9C-101B-9397-08002B2CF9AE}" pid="7" name="MSIP_Label_724e6ac5-0e84-491c-8838-b11844917f54_SetDate">
    <vt:lpwstr>2024-10-02T22:47:45Z</vt:lpwstr>
  </property>
  <property fmtid="{D5CDD505-2E9C-101B-9397-08002B2CF9AE}" pid="8" name="MSIP_Label_724e6ac5-0e84-491c-8838-b11844917f54_Method">
    <vt:lpwstr>Standard</vt:lpwstr>
  </property>
  <property fmtid="{D5CDD505-2E9C-101B-9397-08002B2CF9AE}" pid="9" name="MSIP_Label_724e6ac5-0e84-491c-8838-b11844917f54_Name">
    <vt:lpwstr>Protected</vt:lpwstr>
  </property>
  <property fmtid="{D5CDD505-2E9C-101B-9397-08002B2CF9AE}" pid="10" name="MSIP_Label_724e6ac5-0e84-491c-8838-b11844917f54_SiteId">
    <vt:lpwstr>2ba011f1-f50a-44f3-a200-db3ea74e29b7</vt:lpwstr>
  </property>
  <property fmtid="{D5CDD505-2E9C-101B-9397-08002B2CF9AE}" pid="11" name="MSIP_Label_724e6ac5-0e84-491c-8838-b11844917f54_ActionId">
    <vt:lpwstr>f2bea8c3-d9c3-469a-8f90-9e384cb371a1</vt:lpwstr>
  </property>
  <property fmtid="{D5CDD505-2E9C-101B-9397-08002B2CF9AE}" pid="12" name="MSIP_Label_724e6ac5-0e84-491c-8838-b11844917f54_ContentBits">
    <vt:lpwstr>0</vt:lpwstr>
  </property>
</Properties>
</file>